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emf" ContentType="image/x-e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slideMaster16.xml" ContentType="application/vnd.openxmlformats-officedocument.presentationml.slideMaster+xml"/>
  <Override PartName="/ppt/slideMasters/slideMaster17.xml" ContentType="application/vnd.openxmlformats-officedocument.presentationml.slideMaster+xml"/>
  <Override PartName="/ppt/slideMasters/slideMaster18.xml" ContentType="application/vnd.openxmlformats-officedocument.presentationml.slideMaster+xml"/>
  <Override PartName="/ppt/slideMasters/slideMaster19.xml" ContentType="application/vnd.openxmlformats-officedocument.presentationml.slideMaster+xml"/>
  <Override PartName="/ppt/slideMasters/slideMaster20.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3.xml" ContentType="application/vnd.openxmlformats-officedocument.theme+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4.xml" ContentType="application/vnd.openxmlformats-officedocument.theme+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5.xml" ContentType="application/vnd.openxmlformats-officedocument.theme+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6.xml" ContentType="application/vnd.openxmlformats-officedocument.theme+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7.xml" ContentType="application/vnd.openxmlformats-officedocument.theme+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8.xml" ContentType="application/vnd.openxmlformats-officedocument.theme+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theme/theme9.xml" ContentType="application/vnd.openxmlformats-officedocument.theme+xml"/>
  <Override PartName="/ppt/slideLayouts/slideLayout32.xml" ContentType="application/vnd.openxmlformats-officedocument.presentationml.slideLayout+xml"/>
  <Override PartName="/ppt/theme/theme10.xml" ContentType="application/vnd.openxmlformats-officedocument.theme+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11.xml" ContentType="application/vnd.openxmlformats-officedocument.theme+xml"/>
  <Override PartName="/ppt/tags/tag2.xml" ContentType="application/vnd.openxmlformats-officedocument.presentationml.tags+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theme/theme12.xml" ContentType="application/vnd.openxmlformats-officedocument.theme+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theme/theme13.xml" ContentType="application/vnd.openxmlformats-officedocument.theme+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theme/theme14.xml" ContentType="application/vnd.openxmlformats-officedocument.theme+xml"/>
  <Override PartName="/ppt/tags/tag6.xml" ContentType="application/vnd.openxmlformats-officedocument.presentationml.tags+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theme/theme15.xml" ContentType="application/vnd.openxmlformats-officedocument.theme+xml"/>
  <Override PartName="/ppt/tags/tag7.xml" ContentType="application/vnd.openxmlformats-officedocument.presentationml.tags+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theme/theme16.xml" ContentType="application/vnd.openxmlformats-officedocument.theme+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theme/theme17.xml" ContentType="application/vnd.openxmlformats-officedocument.theme+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theme/theme18.xml" ContentType="application/vnd.openxmlformats-officedocument.theme+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theme/theme19.xml" ContentType="application/vnd.openxmlformats-officedocument.theme+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theme/theme20.xml" ContentType="application/vnd.openxmlformats-officedocument.theme+xml"/>
  <Override PartName="/ppt/theme/theme21.xml" ContentType="application/vnd.openxmlformats-officedocument.theme+xml"/>
  <Override PartName="/ppt/theme/theme22.xml" ContentType="application/vnd.openxmlformats-officedocument.theme+xml"/>
  <Override PartName="/ppt/tags/tag11.xml" ContentType="application/vnd.openxmlformats-officedocument.presentationml.tags+xml"/>
  <Override PartName="/ppt/tags/tag12.xml" ContentType="application/vnd.openxmlformats-officedocument.presentationml.tags+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authors.xml" ContentType="application/vnd.ms-powerpoint.author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5377" r:id="rId1"/>
    <p:sldMasterId id="2147483693" r:id="rId2"/>
    <p:sldMasterId id="2147485663" r:id="rId3"/>
    <p:sldMasterId id="2147485670" r:id="rId4"/>
    <p:sldMasterId id="2147485682" r:id="rId5"/>
    <p:sldMasterId id="2147485690" r:id="rId6"/>
    <p:sldMasterId id="2147485694" r:id="rId7"/>
    <p:sldMasterId id="2147485698" r:id="rId8"/>
    <p:sldMasterId id="2147485703" r:id="rId9"/>
    <p:sldMasterId id="2147485709" r:id="rId10"/>
    <p:sldMasterId id="2147485711" r:id="rId11"/>
    <p:sldMasterId id="2147485739" r:id="rId12"/>
    <p:sldMasterId id="2147485744" r:id="rId13"/>
    <p:sldMasterId id="2147485754" r:id="rId14"/>
    <p:sldMasterId id="2147485793" r:id="rId15"/>
    <p:sldMasterId id="2147485812" r:id="rId16"/>
    <p:sldMasterId id="2147485822" r:id="rId17"/>
    <p:sldMasterId id="2147485826" r:id="rId18"/>
    <p:sldMasterId id="2147485842" r:id="rId19"/>
    <p:sldMasterId id="2147485853" r:id="rId20"/>
  </p:sldMasterIdLst>
  <p:notesMasterIdLst>
    <p:notesMasterId r:id="rId24"/>
  </p:notesMasterIdLst>
  <p:handoutMasterIdLst>
    <p:handoutMasterId r:id="rId25"/>
  </p:handoutMasterIdLst>
  <p:sldIdLst>
    <p:sldId id="2768" r:id="rId21"/>
    <p:sldId id="2769" r:id="rId22"/>
    <p:sldId id="2770" r:id="rId23"/>
  </p:sldIdLst>
  <p:sldSz cx="17068800" cy="9601200"/>
  <p:notesSz cx="6808788" cy="9940925"/>
  <p:custDataLst>
    <p:tags r:id="rId26"/>
  </p:custDataLst>
  <p:defaultTextStyle>
    <a:defPPr>
      <a:defRPr lang="en-US"/>
    </a:defPPr>
    <a:lvl1pPr marL="0" algn="l" defTabSz="457145" rtl="0" eaLnBrk="1" latinLnBrk="0" hangingPunct="1">
      <a:defRPr sz="1800" kern="1200">
        <a:solidFill>
          <a:schemeClr val="tx1"/>
        </a:solidFill>
        <a:latin typeface="+mn-lt"/>
        <a:ea typeface="+mn-ea"/>
        <a:cs typeface="+mn-cs"/>
      </a:defRPr>
    </a:lvl1pPr>
    <a:lvl2pPr marL="457145" algn="l" defTabSz="457145" rtl="0" eaLnBrk="1" latinLnBrk="0" hangingPunct="1">
      <a:defRPr sz="1800" kern="1200">
        <a:solidFill>
          <a:schemeClr val="tx1"/>
        </a:solidFill>
        <a:latin typeface="+mn-lt"/>
        <a:ea typeface="+mn-ea"/>
        <a:cs typeface="+mn-cs"/>
      </a:defRPr>
    </a:lvl2pPr>
    <a:lvl3pPr marL="914290" algn="l" defTabSz="457145" rtl="0" eaLnBrk="1" latinLnBrk="0" hangingPunct="1">
      <a:defRPr sz="1800" kern="1200">
        <a:solidFill>
          <a:schemeClr val="tx1"/>
        </a:solidFill>
        <a:latin typeface="+mn-lt"/>
        <a:ea typeface="+mn-ea"/>
        <a:cs typeface="+mn-cs"/>
      </a:defRPr>
    </a:lvl3pPr>
    <a:lvl4pPr marL="1371436" algn="l" defTabSz="457145" rtl="0" eaLnBrk="1" latinLnBrk="0" hangingPunct="1">
      <a:defRPr sz="1800" kern="1200">
        <a:solidFill>
          <a:schemeClr val="tx1"/>
        </a:solidFill>
        <a:latin typeface="+mn-lt"/>
        <a:ea typeface="+mn-ea"/>
        <a:cs typeface="+mn-cs"/>
      </a:defRPr>
    </a:lvl4pPr>
    <a:lvl5pPr marL="1828581" algn="l" defTabSz="457145" rtl="0" eaLnBrk="1" latinLnBrk="0" hangingPunct="1">
      <a:defRPr sz="1800" kern="1200">
        <a:solidFill>
          <a:schemeClr val="tx1"/>
        </a:solidFill>
        <a:latin typeface="+mn-lt"/>
        <a:ea typeface="+mn-ea"/>
        <a:cs typeface="+mn-cs"/>
      </a:defRPr>
    </a:lvl5pPr>
    <a:lvl6pPr marL="2285725" algn="l" defTabSz="457145" rtl="0" eaLnBrk="1" latinLnBrk="0" hangingPunct="1">
      <a:defRPr sz="1800" kern="1200">
        <a:solidFill>
          <a:schemeClr val="tx1"/>
        </a:solidFill>
        <a:latin typeface="+mn-lt"/>
        <a:ea typeface="+mn-ea"/>
        <a:cs typeface="+mn-cs"/>
      </a:defRPr>
    </a:lvl6pPr>
    <a:lvl7pPr marL="2742870" algn="l" defTabSz="457145" rtl="0" eaLnBrk="1" latinLnBrk="0" hangingPunct="1">
      <a:defRPr sz="1800" kern="1200">
        <a:solidFill>
          <a:schemeClr val="tx1"/>
        </a:solidFill>
        <a:latin typeface="+mn-lt"/>
        <a:ea typeface="+mn-ea"/>
        <a:cs typeface="+mn-cs"/>
      </a:defRPr>
    </a:lvl7pPr>
    <a:lvl8pPr marL="3200016" algn="l" defTabSz="457145" rtl="0" eaLnBrk="1" latinLnBrk="0" hangingPunct="1">
      <a:defRPr sz="1800" kern="1200">
        <a:solidFill>
          <a:schemeClr val="tx1"/>
        </a:solidFill>
        <a:latin typeface="+mn-lt"/>
        <a:ea typeface="+mn-ea"/>
        <a:cs typeface="+mn-cs"/>
      </a:defRPr>
    </a:lvl8pPr>
    <a:lvl9pPr marL="3657161" algn="l" defTabSz="457145"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0. Title" id="{AF818734-2365-4D80-A677-3087CF906DDD}">
          <p14:sldIdLst>
            <p14:sldId id="2768"/>
            <p14:sldId id="2769"/>
            <p14:sldId id="2770"/>
          </p14:sldIdLst>
        </p14:section>
        <p14:section name="Раздел без заголовка" id="{4B13CC87-3FC2-455C-A386-26151E73D14C}">
          <p14:sldIdLst/>
        </p14:section>
      </p14:sectionLst>
    </p:ext>
    <p:ext uri="{EFAFB233-063F-42B5-8137-9DF3F51BA10A}">
      <p15:sldGuideLst xmlns="" xmlns:p15="http://schemas.microsoft.com/office/powerpoint/2012/main">
        <p15:guide id="1" orient="horz" pos="3024" userDrawn="1">
          <p15:clr>
            <a:srgbClr val="A4A3A4"/>
          </p15:clr>
        </p15:guide>
        <p15:guide id="2" pos="5376" userDrawn="1">
          <p15:clr>
            <a:srgbClr val="A4A3A4"/>
          </p15:clr>
        </p15:guide>
      </p15:sldGuideLst>
    </p:ext>
    <p:ext uri="{2D200454-40CA-4A62-9FC3-DE9A4176ACB9}">
      <p15:notesGuideLst xmlns=""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1A27A299-1BD0-3981-E11F-59BF0936E306}" name="Забкрая Минфин" initials="ЗМ" userId="Anonymous_Забкрая Минфин" providerId="None"/>
  <p188:author id="{6660AC9A-0983-3858-0885-7E0B81D550FB}" name="Забкрая Минфин" initials="ЗМ" userId="993fe74c2621cca8" providerId="Windows Live"/>
  <p188:author id="{B587549E-5F8F-6674-8F4D-487C706F4137}" name="Гость" initials="Го" userId="Anonymous_Гость" providerId="None"/>
  <p188:author id="{2F1693DB-5B69-F4FB-C52F-9794010494CB}" name="plyaskin semen" initials="ps" userId="e3a932e0dc448f33" providerId="Windows Live"/>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Il Ak" initials="IA" lastIdx="1" clrIdx="0"/>
  <p:cmAuthor id="2" name="Гость" initials="Го" lastIdx="212" clrIdx="1"/>
  <p:cmAuthor id="3" name="Забкрая Минфин" initials="ЗМ" lastIdx="60" clrIdx="2"/>
  <p:cmAuthor id="4" name="Анастасия Гаранина" initials="АГ" lastIdx="3" clrIdx="3"/>
  <p:cmAuthor id="5" name="Домрачева Оксана Ильинична" initials="ДОИ" lastIdx="1" clrIdx="4"/>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4E7E7"/>
    <a:srgbClr val="E8CBCB"/>
    <a:srgbClr val="D24A4A"/>
    <a:srgbClr val="919D85"/>
    <a:srgbClr val="09652B"/>
    <a:srgbClr val="3E7299"/>
    <a:srgbClr val="006C31"/>
    <a:srgbClr val="136E3C"/>
    <a:srgbClr val="585858"/>
    <a:srgbClr val="00277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D113A9D2-9D6B-4929-AA2D-F23B5EE8CBE7}" styleName="Стиль из темы 2 - акцент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012ECD-51FC-41F1-AA8D-1B2483CD663E}" styleName="Светлый стиль 2 — акцент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301B821-A1FF-4177-AEE7-76D212191A09}" styleName="Средний стиль 1 — акцент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46F890A9-2807-4EBB-B81D-B2AA78EC7F39}" styleName="Темный стиль 2 — акцент 5/акцент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10A1B5D5-9B99-4C35-A422-299274C87663}" styleName="Средний стиль 1 — акцент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68D230F3-CF80-4859-8CE7-A43EE81993B5}" styleName="Светлый стиль 1 — акцент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912C8C85-51F0-491E-9774-3900AFEF0FD7}" styleName="Светлый стиль 2 — акцент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16D9F66E-5EB9-4882-86FB-DCBF35E3C3E4}" styleName="Средний стиль 4 — акцент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93296810-A885-4BE3-A3E7-6D5BEEA58F35}" styleName="Средний стиль 2 — акцент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8FB837D-C827-4EFA-A057-4D05807E0F7C}" styleName="Стиль из темы 1 - акцент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638B1855-1B75-4FBE-930C-398BA8C253C6}" styleName="Стиль из темы 2 - акцент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073A0DAA-6AF3-43AB-8588-CEC1D06C72B9}" styleName="Средний стиль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616DA210-FB5B-4158-B5E0-FEB733F419BA}" styleName="Светлый стиль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9D7B26C5-4107-4FEC-AEDC-1716B250A1EF}" styleName="Светлый стиль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D7AC3CCA-C797-4891-BE02-D94E43425B78}" styleName="Средний стиль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3C2FFA5D-87B4-456A-9821-1D502468CF0F}" styleName="Стиль из темы 1 - акцент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5940675A-B579-460E-94D1-54222C63F5DA}" styleName="Нет стиля, сетка таблиц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8EC20E35-A176-4012-BC5E-935CFFF8708E}" styleName="Средний стиль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458" autoAdjust="0"/>
    <p:restoredTop sz="83158" autoAdjust="0"/>
  </p:normalViewPr>
  <p:slideViewPr>
    <p:cSldViewPr snapToGrid="0">
      <p:cViewPr varScale="1">
        <p:scale>
          <a:sx n="81" d="100"/>
          <a:sy n="81" d="100"/>
        </p:scale>
        <p:origin x="-294" y="-84"/>
      </p:cViewPr>
      <p:guideLst>
        <p:guide orient="horz" pos="3024"/>
        <p:guide pos="5376"/>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p:cViewPr>
        <p:scale>
          <a:sx n="1" d="2"/>
          <a:sy n="1" d="2"/>
        </p:scale>
        <p:origin x="4560" y="3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8.xml"/><Relationship Id="rId13" Type="http://schemas.openxmlformats.org/officeDocument/2006/relationships/slideMaster" Target="slideMasters/slideMaster13.xml"/><Relationship Id="rId18" Type="http://schemas.openxmlformats.org/officeDocument/2006/relationships/slideMaster" Target="slideMasters/slideMaster18.xml"/><Relationship Id="rId26" Type="http://schemas.openxmlformats.org/officeDocument/2006/relationships/tags" Target="tags/tag1.xml"/><Relationship Id="rId3" Type="http://schemas.openxmlformats.org/officeDocument/2006/relationships/slideMaster" Target="slideMasters/slideMaster3.xml"/><Relationship Id="rId21" Type="http://schemas.openxmlformats.org/officeDocument/2006/relationships/slide" Target="slides/slide1.xml"/><Relationship Id="rId7" Type="http://schemas.openxmlformats.org/officeDocument/2006/relationships/slideMaster" Target="slideMasters/slideMaster7.xml"/><Relationship Id="rId12" Type="http://schemas.openxmlformats.org/officeDocument/2006/relationships/slideMaster" Target="slideMasters/slideMaster12.xml"/><Relationship Id="rId17" Type="http://schemas.openxmlformats.org/officeDocument/2006/relationships/slideMaster" Target="slideMasters/slideMaster17.xml"/><Relationship Id="rId25" Type="http://schemas.openxmlformats.org/officeDocument/2006/relationships/handoutMaster" Target="handoutMasters/handoutMaster1.xml"/><Relationship Id="rId2" Type="http://schemas.openxmlformats.org/officeDocument/2006/relationships/slideMaster" Target="slideMasters/slideMaster2.xml"/><Relationship Id="rId16" Type="http://schemas.openxmlformats.org/officeDocument/2006/relationships/slideMaster" Target="slideMasters/slideMaster16.xml"/><Relationship Id="rId20" Type="http://schemas.openxmlformats.org/officeDocument/2006/relationships/slideMaster" Target="slideMasters/slideMaster20.xml"/><Relationship Id="rId29" Type="http://schemas.openxmlformats.org/officeDocument/2006/relationships/viewProps" Target="viewProps.xml"/><Relationship Id="rId70" Type="http://schemas.microsoft.com/office/2018/10/relationships/authors" Target="authors.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Master" Target="slideMasters/slideMaster11.xml"/><Relationship Id="rId24" Type="http://schemas.openxmlformats.org/officeDocument/2006/relationships/notesMaster" Target="notesMasters/notesMaster1.xml"/><Relationship Id="rId5" Type="http://schemas.openxmlformats.org/officeDocument/2006/relationships/slideMaster" Target="slideMasters/slideMaster5.xml"/><Relationship Id="rId15" Type="http://schemas.openxmlformats.org/officeDocument/2006/relationships/slideMaster" Target="slideMasters/slideMaster15.xml"/><Relationship Id="rId23" Type="http://schemas.openxmlformats.org/officeDocument/2006/relationships/slide" Target="slides/slide3.xml"/><Relationship Id="rId28" Type="http://schemas.openxmlformats.org/officeDocument/2006/relationships/presProps" Target="presProps.xml"/><Relationship Id="rId10" Type="http://schemas.openxmlformats.org/officeDocument/2006/relationships/slideMaster" Target="slideMasters/slideMaster10.xml"/><Relationship Id="rId19" Type="http://schemas.openxmlformats.org/officeDocument/2006/relationships/slideMaster" Target="slideMasters/slideMaster19.xml"/><Relationship Id="rId31" Type="http://schemas.openxmlformats.org/officeDocument/2006/relationships/tableStyles" Target="tableStyles.xml"/><Relationship Id="rId4" Type="http://schemas.openxmlformats.org/officeDocument/2006/relationships/slideMaster" Target="slideMasters/slideMaster4.xml"/><Relationship Id="rId9" Type="http://schemas.openxmlformats.org/officeDocument/2006/relationships/slideMaster" Target="slideMasters/slideMaster9.xml"/><Relationship Id="rId14" Type="http://schemas.openxmlformats.org/officeDocument/2006/relationships/slideMaster" Target="slideMasters/slideMaster14.xml"/><Relationship Id="rId22" Type="http://schemas.openxmlformats.org/officeDocument/2006/relationships/slide" Target="slides/slide2.xml"/><Relationship Id="rId27" Type="http://schemas.openxmlformats.org/officeDocument/2006/relationships/commentAuthors" Target="commentAuthors.xml"/><Relationship Id="rId30"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6.emf"/></Relationships>
</file>

<file path=ppt/drawings/_rels/vmlDrawing10.vml.rels><?xml version="1.0" encoding="UTF-8" standalone="yes"?>
<Relationships xmlns="http://schemas.openxmlformats.org/package/2006/relationships"><Relationship Id="rId1" Type="http://schemas.openxmlformats.org/officeDocument/2006/relationships/image" Target="../media/image6.emf"/></Relationships>
</file>

<file path=ppt/drawings/_rels/vmlDrawing11.vml.rels><?xml version="1.0" encoding="UTF-8" standalone="yes"?>
<Relationships xmlns="http://schemas.openxmlformats.org/package/2006/relationships"><Relationship Id="rId1" Type="http://schemas.openxmlformats.org/officeDocument/2006/relationships/image" Target="../media/image6.emf"/></Relationships>
</file>

<file path=ppt/drawings/_rels/vmlDrawing12.vml.rels><?xml version="1.0" encoding="UTF-8" standalone="yes"?>
<Relationships xmlns="http://schemas.openxmlformats.org/package/2006/relationships"><Relationship Id="rId1" Type="http://schemas.openxmlformats.org/officeDocument/2006/relationships/image" Target="../media/image6.emf"/></Relationships>
</file>

<file path=ppt/drawings/_rels/vmlDrawing13.vml.rels><?xml version="1.0" encoding="UTF-8" standalone="yes"?>
<Relationships xmlns="http://schemas.openxmlformats.org/package/2006/relationships"><Relationship Id="rId1" Type="http://schemas.openxmlformats.org/officeDocument/2006/relationships/image" Target="../media/image10.emf"/></Relationships>
</file>

<file path=ppt/drawings/_rels/vmlDrawing14.vml.rels><?xml version="1.0" encoding="UTF-8" standalone="yes"?>
<Relationships xmlns="http://schemas.openxmlformats.org/package/2006/relationships"><Relationship Id="rId1" Type="http://schemas.openxmlformats.org/officeDocument/2006/relationships/image" Target="../media/image6.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6.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6.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6.e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6.e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10.e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6.e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6.emf"/></Relationships>
</file>

<file path=ppt/drawings/_rels/vmlDrawing9.vml.rels><?xml version="1.0" encoding="UTF-8" standalone="yes"?>
<Relationships xmlns="http://schemas.openxmlformats.org/package/2006/relationships"><Relationship Id="rId1" Type="http://schemas.openxmlformats.org/officeDocument/2006/relationships/image" Target="../media/image6.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3" y="5"/>
            <a:ext cx="2951218" cy="497523"/>
          </a:xfrm>
          <a:prstGeom prst="rect">
            <a:avLst/>
          </a:prstGeom>
        </p:spPr>
        <p:txBody>
          <a:bodyPr vert="horz" lIns="91402" tIns="45700" rIns="91402" bIns="45700" rtlCol="0"/>
          <a:lstStyle>
            <a:lvl1pPr algn="l">
              <a:defRPr sz="1200"/>
            </a:lvl1pPr>
          </a:lstStyle>
          <a:p>
            <a:endParaRPr lang="ru-RU"/>
          </a:p>
        </p:txBody>
      </p:sp>
      <p:sp>
        <p:nvSpPr>
          <p:cNvPr id="3" name="Дата 2"/>
          <p:cNvSpPr>
            <a:spLocks noGrp="1"/>
          </p:cNvSpPr>
          <p:nvPr>
            <p:ph type="dt" sz="quarter" idx="1"/>
          </p:nvPr>
        </p:nvSpPr>
        <p:spPr>
          <a:xfrm>
            <a:off x="3855993" y="5"/>
            <a:ext cx="2951218" cy="497523"/>
          </a:xfrm>
          <a:prstGeom prst="rect">
            <a:avLst/>
          </a:prstGeom>
        </p:spPr>
        <p:txBody>
          <a:bodyPr vert="horz" lIns="91402" tIns="45700" rIns="91402" bIns="45700" rtlCol="0"/>
          <a:lstStyle>
            <a:lvl1pPr algn="r">
              <a:defRPr sz="1200"/>
            </a:lvl1pPr>
          </a:lstStyle>
          <a:p>
            <a:fld id="{8B53A73F-77CA-4DD9-BDCA-5FC199F62CE6}" type="datetimeFigureOut">
              <a:rPr lang="ru-RU" smtClean="0"/>
              <a:pPr/>
              <a:t>29.11.2024</a:t>
            </a:fld>
            <a:endParaRPr lang="ru-RU"/>
          </a:p>
        </p:txBody>
      </p:sp>
      <p:sp>
        <p:nvSpPr>
          <p:cNvPr id="4" name="Нижний колонтитул 3"/>
          <p:cNvSpPr>
            <a:spLocks noGrp="1"/>
          </p:cNvSpPr>
          <p:nvPr>
            <p:ph type="ftr" sz="quarter" idx="2"/>
          </p:nvPr>
        </p:nvSpPr>
        <p:spPr>
          <a:xfrm>
            <a:off x="3" y="9441827"/>
            <a:ext cx="2951218" cy="497523"/>
          </a:xfrm>
          <a:prstGeom prst="rect">
            <a:avLst/>
          </a:prstGeom>
        </p:spPr>
        <p:txBody>
          <a:bodyPr vert="horz" lIns="91402" tIns="45700" rIns="91402" bIns="45700" rtlCol="0" anchor="b"/>
          <a:lstStyle>
            <a:lvl1pPr algn="l">
              <a:defRPr sz="1200"/>
            </a:lvl1pPr>
          </a:lstStyle>
          <a:p>
            <a:endParaRPr lang="ru-RU"/>
          </a:p>
        </p:txBody>
      </p:sp>
      <p:sp>
        <p:nvSpPr>
          <p:cNvPr id="5" name="Номер слайда 4"/>
          <p:cNvSpPr>
            <a:spLocks noGrp="1"/>
          </p:cNvSpPr>
          <p:nvPr>
            <p:ph type="sldNum" sz="quarter" idx="3"/>
          </p:nvPr>
        </p:nvSpPr>
        <p:spPr>
          <a:xfrm>
            <a:off x="3855993" y="9441827"/>
            <a:ext cx="2951218" cy="497523"/>
          </a:xfrm>
          <a:prstGeom prst="rect">
            <a:avLst/>
          </a:prstGeom>
        </p:spPr>
        <p:txBody>
          <a:bodyPr vert="horz" lIns="91402" tIns="45700" rIns="91402" bIns="45700" rtlCol="0" anchor="b"/>
          <a:lstStyle>
            <a:lvl1pPr algn="r">
              <a:defRPr sz="1200"/>
            </a:lvl1pPr>
          </a:lstStyle>
          <a:p>
            <a:fld id="{F590CC48-C5DF-44CD-A9DC-3A9C9726BF18}" type="slidenum">
              <a:rPr lang="ru-RU" smtClean="0"/>
              <a:pPr/>
              <a:t>‹#›</a:t>
            </a:fld>
            <a:endParaRPr lang="ru-RU"/>
          </a:p>
        </p:txBody>
      </p:sp>
    </p:spTree>
    <p:extLst>
      <p:ext uri="{BB962C8B-B14F-4D97-AF65-F5344CB8AC3E}">
        <p14:creationId xmlns:p14="http://schemas.microsoft.com/office/powerpoint/2010/main" val="226164368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1.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8" y="14"/>
            <a:ext cx="2950474" cy="498772"/>
          </a:xfrm>
          <a:prstGeom prst="rect">
            <a:avLst/>
          </a:prstGeom>
        </p:spPr>
        <p:txBody>
          <a:bodyPr vert="horz" lIns="91402" tIns="45700" rIns="91402" bIns="45700" rtlCol="0"/>
          <a:lstStyle>
            <a:lvl1pPr algn="l">
              <a:defRPr sz="1200"/>
            </a:lvl1pPr>
          </a:lstStyle>
          <a:p>
            <a:endParaRPr lang="en-GB"/>
          </a:p>
        </p:txBody>
      </p:sp>
      <p:sp>
        <p:nvSpPr>
          <p:cNvPr id="3" name="Date Placeholder 2"/>
          <p:cNvSpPr>
            <a:spLocks noGrp="1"/>
          </p:cNvSpPr>
          <p:nvPr>
            <p:ph type="dt" idx="1"/>
          </p:nvPr>
        </p:nvSpPr>
        <p:spPr>
          <a:xfrm>
            <a:off x="3856746" y="14"/>
            <a:ext cx="2950474" cy="498772"/>
          </a:xfrm>
          <a:prstGeom prst="rect">
            <a:avLst/>
          </a:prstGeom>
        </p:spPr>
        <p:txBody>
          <a:bodyPr vert="horz" lIns="91402" tIns="45700" rIns="91402" bIns="45700" rtlCol="0"/>
          <a:lstStyle>
            <a:lvl1pPr algn="r">
              <a:defRPr sz="1200"/>
            </a:lvl1pPr>
          </a:lstStyle>
          <a:p>
            <a:fld id="{CFB7FEED-C190-4810-913F-7438EE41104D}" type="datetimeFigureOut">
              <a:rPr lang="en-GB" smtClean="0"/>
              <a:pPr/>
              <a:t>29/11/2024</a:t>
            </a:fld>
            <a:endParaRPr lang="en-GB"/>
          </a:p>
        </p:txBody>
      </p:sp>
      <p:sp>
        <p:nvSpPr>
          <p:cNvPr id="4" name="Slide Image Placeholder 3"/>
          <p:cNvSpPr>
            <a:spLocks noGrp="1" noRot="1" noChangeAspect="1"/>
          </p:cNvSpPr>
          <p:nvPr>
            <p:ph type="sldImg" idx="2"/>
          </p:nvPr>
        </p:nvSpPr>
        <p:spPr>
          <a:xfrm>
            <a:off x="423863" y="1244600"/>
            <a:ext cx="5961062" cy="3352800"/>
          </a:xfrm>
          <a:prstGeom prst="rect">
            <a:avLst/>
          </a:prstGeom>
          <a:noFill/>
          <a:ln w="12700">
            <a:solidFill>
              <a:prstClr val="black"/>
            </a:solidFill>
          </a:ln>
        </p:spPr>
        <p:txBody>
          <a:bodyPr vert="horz" lIns="91402" tIns="45700" rIns="91402" bIns="45700" rtlCol="0" anchor="ctr"/>
          <a:lstStyle/>
          <a:p>
            <a:endParaRPr lang="en-GB"/>
          </a:p>
        </p:txBody>
      </p:sp>
      <p:sp>
        <p:nvSpPr>
          <p:cNvPr id="5" name="Notes Placeholder 4"/>
          <p:cNvSpPr>
            <a:spLocks noGrp="1"/>
          </p:cNvSpPr>
          <p:nvPr>
            <p:ph type="body" sz="quarter" idx="3"/>
          </p:nvPr>
        </p:nvSpPr>
        <p:spPr>
          <a:xfrm>
            <a:off x="680881" y="4784082"/>
            <a:ext cx="5447030" cy="3914240"/>
          </a:xfrm>
          <a:prstGeom prst="rect">
            <a:avLst/>
          </a:prstGeom>
        </p:spPr>
        <p:txBody>
          <a:bodyPr vert="horz" lIns="91402" tIns="45700" rIns="91402" bIns="4570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8" y="9442167"/>
            <a:ext cx="2950474" cy="498772"/>
          </a:xfrm>
          <a:prstGeom prst="rect">
            <a:avLst/>
          </a:prstGeom>
        </p:spPr>
        <p:txBody>
          <a:bodyPr vert="horz" lIns="91402" tIns="45700" rIns="91402" bIns="45700" rtlCol="0" anchor="b"/>
          <a:lstStyle>
            <a:lvl1pPr algn="l">
              <a:defRPr sz="1200"/>
            </a:lvl1pPr>
          </a:lstStyle>
          <a:p>
            <a:endParaRPr lang="en-GB"/>
          </a:p>
        </p:txBody>
      </p:sp>
      <p:sp>
        <p:nvSpPr>
          <p:cNvPr id="7" name="Slide Number Placeholder 6"/>
          <p:cNvSpPr>
            <a:spLocks noGrp="1"/>
          </p:cNvSpPr>
          <p:nvPr>
            <p:ph type="sldNum" sz="quarter" idx="5"/>
          </p:nvPr>
        </p:nvSpPr>
        <p:spPr>
          <a:xfrm>
            <a:off x="3856746" y="9442167"/>
            <a:ext cx="2950474" cy="498772"/>
          </a:xfrm>
          <a:prstGeom prst="rect">
            <a:avLst/>
          </a:prstGeom>
        </p:spPr>
        <p:txBody>
          <a:bodyPr vert="horz" lIns="91402" tIns="45700" rIns="91402" bIns="45700" rtlCol="0" anchor="b"/>
          <a:lstStyle>
            <a:lvl1pPr algn="r">
              <a:defRPr sz="1200"/>
            </a:lvl1pPr>
          </a:lstStyle>
          <a:p>
            <a:fld id="{CAFDC95A-E73C-4092-8ABF-AE007264C1A2}" type="slidenum">
              <a:rPr lang="en-GB" smtClean="0"/>
              <a:pPr/>
              <a:t>‹#›</a:t>
            </a:fld>
            <a:endParaRPr lang="en-GB"/>
          </a:p>
        </p:txBody>
      </p:sp>
    </p:spTree>
    <p:extLst>
      <p:ext uri="{BB962C8B-B14F-4D97-AF65-F5344CB8AC3E}">
        <p14:creationId xmlns:p14="http://schemas.microsoft.com/office/powerpoint/2010/main" val="2201698470"/>
      </p:ext>
    </p:extLst>
  </p:cSld>
  <p:clrMap bg1="lt1" tx1="dk1" bg2="lt2" tx2="dk2" accent1="accent1" accent2="accent2" accent3="accent3" accent4="accent4" accent5="accent5" accent6="accent6" hlink="hlink" folHlink="folHlink"/>
  <p:notesStyle>
    <a:lvl1pPr marL="0" algn="l" defTabSz="1280006" rtl="0" eaLnBrk="1" latinLnBrk="0" hangingPunct="1">
      <a:defRPr sz="1700" kern="1200">
        <a:solidFill>
          <a:schemeClr val="tx1"/>
        </a:solidFill>
        <a:latin typeface="+mn-lt"/>
        <a:ea typeface="+mn-ea"/>
        <a:cs typeface="+mn-cs"/>
      </a:defRPr>
    </a:lvl1pPr>
    <a:lvl2pPr marL="640003" algn="l" defTabSz="1280006" rtl="0" eaLnBrk="1" latinLnBrk="0" hangingPunct="1">
      <a:defRPr sz="1700" kern="1200">
        <a:solidFill>
          <a:schemeClr val="tx1"/>
        </a:solidFill>
        <a:latin typeface="+mn-lt"/>
        <a:ea typeface="+mn-ea"/>
        <a:cs typeface="+mn-cs"/>
      </a:defRPr>
    </a:lvl2pPr>
    <a:lvl3pPr marL="1280006" algn="l" defTabSz="1280006" rtl="0" eaLnBrk="1" latinLnBrk="0" hangingPunct="1">
      <a:defRPr sz="1700" kern="1200">
        <a:solidFill>
          <a:schemeClr val="tx1"/>
        </a:solidFill>
        <a:latin typeface="+mn-lt"/>
        <a:ea typeface="+mn-ea"/>
        <a:cs typeface="+mn-cs"/>
      </a:defRPr>
    </a:lvl3pPr>
    <a:lvl4pPr marL="1920009" algn="l" defTabSz="1280006" rtl="0" eaLnBrk="1" latinLnBrk="0" hangingPunct="1">
      <a:defRPr sz="1700" kern="1200">
        <a:solidFill>
          <a:schemeClr val="tx1"/>
        </a:solidFill>
        <a:latin typeface="+mn-lt"/>
        <a:ea typeface="+mn-ea"/>
        <a:cs typeface="+mn-cs"/>
      </a:defRPr>
    </a:lvl4pPr>
    <a:lvl5pPr marL="2560013" algn="l" defTabSz="1280006" rtl="0" eaLnBrk="1" latinLnBrk="0" hangingPunct="1">
      <a:defRPr sz="1700" kern="1200">
        <a:solidFill>
          <a:schemeClr val="tx1"/>
        </a:solidFill>
        <a:latin typeface="+mn-lt"/>
        <a:ea typeface="+mn-ea"/>
        <a:cs typeface="+mn-cs"/>
      </a:defRPr>
    </a:lvl5pPr>
    <a:lvl6pPr marL="3200016" algn="l" defTabSz="1280006" rtl="0" eaLnBrk="1" latinLnBrk="0" hangingPunct="1">
      <a:defRPr sz="1700" kern="1200">
        <a:solidFill>
          <a:schemeClr val="tx1"/>
        </a:solidFill>
        <a:latin typeface="+mn-lt"/>
        <a:ea typeface="+mn-ea"/>
        <a:cs typeface="+mn-cs"/>
      </a:defRPr>
    </a:lvl6pPr>
    <a:lvl7pPr marL="3840019" algn="l" defTabSz="1280006" rtl="0" eaLnBrk="1" latinLnBrk="0" hangingPunct="1">
      <a:defRPr sz="1700" kern="1200">
        <a:solidFill>
          <a:schemeClr val="tx1"/>
        </a:solidFill>
        <a:latin typeface="+mn-lt"/>
        <a:ea typeface="+mn-ea"/>
        <a:cs typeface="+mn-cs"/>
      </a:defRPr>
    </a:lvl7pPr>
    <a:lvl8pPr marL="4480022" algn="l" defTabSz="1280006" rtl="0" eaLnBrk="1" latinLnBrk="0" hangingPunct="1">
      <a:defRPr sz="1700" kern="1200">
        <a:solidFill>
          <a:schemeClr val="tx1"/>
        </a:solidFill>
        <a:latin typeface="+mn-lt"/>
        <a:ea typeface="+mn-ea"/>
        <a:cs typeface="+mn-cs"/>
      </a:defRPr>
    </a:lvl8pPr>
    <a:lvl9pPr marL="5120025" algn="l" defTabSz="1280006" rtl="0" eaLnBrk="1" latinLnBrk="0" hangingPunct="1">
      <a:defRPr sz="17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Образ слайда 1">
            <a:extLst>
              <a:ext uri="{FF2B5EF4-FFF2-40B4-BE49-F238E27FC236}">
                <a16:creationId xmlns="" xmlns:a16="http://schemas.microsoft.com/office/drawing/2014/main" id="{4754570F-4603-412F-B854-B1038C050F06}"/>
              </a:ext>
            </a:extLst>
          </p:cNvPr>
          <p:cNvSpPr>
            <a:spLocks noGrp="1" noRot="1" noChangeAspect="1" noChangeArrowheads="1" noTextEdit="1"/>
          </p:cNvSpPr>
          <p:nvPr>
            <p:ph type="sldImg"/>
          </p:nvPr>
        </p:nvSpPr>
        <p:spPr bwMode="auto">
          <a:xfrm>
            <a:off x="436563" y="1236663"/>
            <a:ext cx="5935662" cy="3338512"/>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8131" name="Заметки 2">
            <a:extLst>
              <a:ext uri="{FF2B5EF4-FFF2-40B4-BE49-F238E27FC236}">
                <a16:creationId xmlns="" xmlns:a16="http://schemas.microsoft.com/office/drawing/2014/main" id="{64268DAF-8B52-488D-95DD-644A0BC94BD4}"/>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r>
              <a:rPr lang="ru-RU" altLang="ru-RU" dirty="0"/>
              <a:t>По результатам рассмотрения обоснованности заключаемых дополнительных соглашений об изменении существенных </a:t>
            </a:r>
            <a:r>
              <a:rPr lang="ru-RU" altLang="ru-RU"/>
              <a:t>условий контрактов следует </a:t>
            </a:r>
            <a:r>
              <a:rPr lang="ru-RU" altLang="ru-RU" dirty="0"/>
              <a:t>отметить:</a:t>
            </a:r>
          </a:p>
          <a:p>
            <a:pPr marL="342900" indent="-342900">
              <a:spcBef>
                <a:spcPct val="0"/>
              </a:spcBef>
              <a:buAutoNum type="arabicParenR"/>
            </a:pPr>
            <a:r>
              <a:rPr lang="ru-RU" altLang="ru-RU" dirty="0"/>
              <a:t>установление условия о выплате аванса должно быть связано с независящими от подрядчика условиями, влекущими невозможность выполнения обязательств (</a:t>
            </a:r>
            <a:r>
              <a:rPr lang="ru-RU" sz="1600" b="0" kern="1200" dirty="0">
                <a:solidFill>
                  <a:schemeClr val="dk1"/>
                </a:solidFill>
                <a:latin typeface="+mn-lt"/>
                <a:ea typeface="+mn-ea"/>
                <a:cs typeface="Times New Roman" panose="02020603050405020304" pitchFamily="18" charset="0"/>
              </a:rPr>
              <a:t>Судунтуйская СОШ</a:t>
            </a:r>
            <a:r>
              <a:rPr lang="ru-RU" altLang="ru-RU" dirty="0"/>
              <a:t>), при этом письменное предложение с обоснованием условия о выплате аванса отсутствует;</a:t>
            </a:r>
          </a:p>
          <a:p>
            <a:pPr marL="342900" indent="-342900">
              <a:spcBef>
                <a:spcPct val="0"/>
              </a:spcBef>
              <a:buAutoNum type="arabicParenR"/>
            </a:pPr>
            <a:r>
              <a:rPr lang="ru-RU" altLang="ru-RU" dirty="0"/>
              <a:t>по администрации Хилокского района при реализации проекта по модернизации школьных систем образования в целях увеличения цены муниципального контракта не принят муниципальный акт согласно постановлению Правительства РФ № 1315, в соответствии с которым только при совокупности выполнения условий допускается изменение существенных условий контракта, также не установлен  Перечень заказчиков, являющихся стороной контракта, вместо этого администрацией принято распоряжение об увеличении суммы муниципального контракта заключенного между школой и подрядчиком (тем самым допущено административное правонарушение);</a:t>
            </a:r>
          </a:p>
          <a:p>
            <a:pPr marL="342900" indent="-342900">
              <a:spcBef>
                <a:spcPct val="0"/>
              </a:spcBef>
              <a:buAutoNum type="arabicParenR"/>
            </a:pPr>
            <a:r>
              <a:rPr lang="ru-RU" altLang="ru-RU" dirty="0"/>
              <a:t>также по администрации Хилокского р-на следует отметить не соблюдение методики расчета увеличения цены муниципального контракта, установленной Минстроем России № 841/</a:t>
            </a:r>
            <a:r>
              <a:rPr lang="ru-RU" altLang="ru-RU" dirty="0" err="1"/>
              <a:t>пр</a:t>
            </a:r>
            <a:r>
              <a:rPr lang="ru-RU" altLang="ru-RU" dirty="0"/>
              <a:t> (отсутствует перечень ценообразующих материалов и оборудования)</a:t>
            </a:r>
          </a:p>
          <a:p>
            <a:pPr marL="342900" indent="-342900">
              <a:spcBef>
                <a:spcPct val="0"/>
              </a:spcBef>
              <a:buAutoNum type="arabicParenR"/>
            </a:pPr>
            <a:r>
              <a:rPr lang="ru-RU" altLang="ru-RU" dirty="0"/>
              <a:t>при строительстве д/с в селе Дунаево допущено изменение цены контракта более чем на 10 % при соответствующем изменении объемов работ</a:t>
            </a:r>
          </a:p>
          <a:p>
            <a:pPr marL="342900" indent="-342900">
              <a:spcBef>
                <a:spcPct val="0"/>
              </a:spcBef>
              <a:buAutoNum type="arabicParenR"/>
            </a:pPr>
            <a:r>
              <a:rPr lang="ru-RU" altLang="ru-RU" dirty="0"/>
              <a:t>отступление от сметы работ по типовому проекту (устройство вент фасада, устройство перегородок из кирпича вместо каркасных)</a:t>
            </a:r>
          </a:p>
          <a:p>
            <a:pPr marL="0" indent="0">
              <a:spcBef>
                <a:spcPct val="0"/>
              </a:spcBef>
              <a:buNone/>
            </a:pPr>
            <a:endParaRPr lang="ru-RU" altLang="ru-RU" dirty="0"/>
          </a:p>
          <a:p>
            <a:pPr marL="0" indent="0">
              <a:spcBef>
                <a:spcPct val="0"/>
              </a:spcBef>
              <a:buNone/>
            </a:pPr>
            <a:r>
              <a:rPr lang="ru-RU" altLang="ru-RU" dirty="0"/>
              <a:t>Имеют место случаи несоблюдения условий муниципальных контрактов в части несвоевременности оплаты выполненных работ, неисполнения подрядчиком сроков выполнения работ (д/с </a:t>
            </a:r>
            <a:r>
              <a:rPr lang="ru-RU" altLang="ru-RU" dirty="0" err="1"/>
              <a:t>с</a:t>
            </a:r>
            <a:r>
              <a:rPr lang="ru-RU" altLang="ru-RU" dirty="0"/>
              <a:t>. Дунаево), при фактических проверках выполненных работ имели место случаи замены материалов (размеры батарей отопления в СОШ г Шилка, производитель материалов-насосы, коллектора, толщина тротуарной плитки)</a:t>
            </a:r>
          </a:p>
          <a:p>
            <a:pPr marL="0" indent="0">
              <a:spcBef>
                <a:spcPct val="0"/>
              </a:spcBef>
              <a:buNone/>
            </a:pPr>
            <a:endParaRPr lang="ru-RU" altLang="ru-RU" dirty="0"/>
          </a:p>
          <a:p>
            <a:pPr marL="0" indent="0">
              <a:spcBef>
                <a:spcPct val="0"/>
              </a:spcBef>
              <a:buNone/>
            </a:pPr>
            <a:r>
              <a:rPr lang="ru-RU" altLang="ru-RU" dirty="0"/>
              <a:t>При проверке оснащения выявлены объекты, не предусмотренные приказом </a:t>
            </a:r>
            <a:r>
              <a:rPr lang="ru-RU" altLang="ru-RU" dirty="0" err="1"/>
              <a:t>Минпросвещения</a:t>
            </a:r>
            <a:r>
              <a:rPr lang="ru-RU" altLang="ru-RU" dirty="0"/>
              <a:t> (камеры видеонаблюдения, установка повышения давления, водонагреватель, устройство наружного туалета)</a:t>
            </a:r>
          </a:p>
          <a:p>
            <a:pPr marL="0" indent="0">
              <a:spcBef>
                <a:spcPct val="0"/>
              </a:spcBef>
              <a:buNone/>
            </a:pPr>
            <a:endParaRPr lang="ru-RU" altLang="ru-RU" dirty="0"/>
          </a:p>
          <a:p>
            <a:pPr marL="0" indent="0">
              <a:spcBef>
                <a:spcPct val="0"/>
              </a:spcBef>
              <a:buNone/>
            </a:pPr>
            <a:r>
              <a:rPr lang="ru-RU" altLang="ru-RU" dirty="0"/>
              <a:t>В рамках реализации проектов по строительству детского сада в составе ПСД предусмотрена установка резервного источника электропитания, при проверках выявлено их отсутствие в учете в составе основных средств,</a:t>
            </a:r>
          </a:p>
          <a:p>
            <a:pPr marL="0" indent="0">
              <a:spcBef>
                <a:spcPct val="0"/>
              </a:spcBef>
              <a:buNone/>
            </a:pPr>
            <a:r>
              <a:rPr lang="ru-RU" altLang="ru-RU" dirty="0"/>
              <a:t>некоторое имущество не введено в эксплуатацию (ванна моечная – Улеты, спорт инвентарь – Будуланская СОШ)</a:t>
            </a:r>
          </a:p>
          <a:p>
            <a:pPr marL="0" indent="0">
              <a:spcBef>
                <a:spcPct val="0"/>
              </a:spcBef>
              <a:buNone/>
            </a:pPr>
            <a:endParaRPr lang="ru-RU" altLang="ru-RU" dirty="0"/>
          </a:p>
          <a:p>
            <a:pPr marL="0" indent="0">
              <a:spcBef>
                <a:spcPct val="0"/>
              </a:spcBef>
              <a:buNone/>
            </a:pPr>
            <a:r>
              <a:rPr lang="ru-RU" altLang="ru-RU" dirty="0"/>
              <a:t>При использовании субсидий Агинским, </a:t>
            </a:r>
            <a:r>
              <a:rPr lang="ru-RU" altLang="ru-RU" dirty="0" err="1"/>
              <a:t>Хилокским</a:t>
            </a:r>
            <a:r>
              <a:rPr lang="ru-RU" altLang="ru-RU" dirty="0"/>
              <a:t>, Читинским р-ми отсутствуют порядки предоставления субсидий на иные цели, установленные формы заключаемых соглашений, как следствие отсутствует пакет документов, предъявляемых учреждением для получения субсидии </a:t>
            </a:r>
          </a:p>
          <a:p>
            <a:pPr marL="0" indent="0">
              <a:spcBef>
                <a:spcPct val="0"/>
              </a:spcBef>
              <a:buNone/>
            </a:pPr>
            <a:r>
              <a:rPr lang="ru-RU" altLang="ru-RU" dirty="0"/>
              <a:t> </a:t>
            </a:r>
          </a:p>
        </p:txBody>
      </p:sp>
      <p:sp>
        <p:nvSpPr>
          <p:cNvPr id="48132" name="Нижний колонтитул 4">
            <a:extLst>
              <a:ext uri="{FF2B5EF4-FFF2-40B4-BE49-F238E27FC236}">
                <a16:creationId xmlns="" xmlns:a16="http://schemas.microsoft.com/office/drawing/2014/main" id="{8C34738D-8CFF-4C0D-9BF2-DAB92567CA51}"/>
              </a:ext>
            </a:extLst>
          </p:cNvPr>
          <p:cNvSpPr>
            <a:spLocks noGrp="1" noChangeArrowheads="1"/>
          </p:cNvSpPr>
          <p:nvPr>
            <p:ph type="ftr" sz="quarter" idx="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defRPr>
            </a:lvl1pPr>
            <a:lvl2pPr marL="743764" indent="-286060">
              <a:defRPr>
                <a:solidFill>
                  <a:schemeClr val="tx1"/>
                </a:solidFill>
                <a:latin typeface="Arial" panose="020B0604020202020204" pitchFamily="34" charset="0"/>
              </a:defRPr>
            </a:lvl2pPr>
            <a:lvl3pPr marL="1144252" indent="-228851">
              <a:defRPr>
                <a:solidFill>
                  <a:schemeClr val="tx1"/>
                </a:solidFill>
                <a:latin typeface="Arial" panose="020B0604020202020204" pitchFamily="34" charset="0"/>
              </a:defRPr>
            </a:lvl3pPr>
            <a:lvl4pPr marL="1601951" indent="-228851">
              <a:defRPr>
                <a:solidFill>
                  <a:schemeClr val="tx1"/>
                </a:solidFill>
                <a:latin typeface="Arial" panose="020B0604020202020204" pitchFamily="34" charset="0"/>
              </a:defRPr>
            </a:lvl4pPr>
            <a:lvl5pPr marL="2059651" indent="-228851">
              <a:defRPr>
                <a:solidFill>
                  <a:schemeClr val="tx1"/>
                </a:solidFill>
                <a:latin typeface="Arial" panose="020B0604020202020204" pitchFamily="34" charset="0"/>
              </a:defRPr>
            </a:lvl5pPr>
            <a:lvl6pPr marL="2517351" indent="-228851" fontAlgn="base">
              <a:spcBef>
                <a:spcPct val="0"/>
              </a:spcBef>
              <a:spcAft>
                <a:spcPct val="0"/>
              </a:spcAft>
              <a:defRPr>
                <a:solidFill>
                  <a:schemeClr val="tx1"/>
                </a:solidFill>
                <a:latin typeface="Arial" panose="020B0604020202020204" pitchFamily="34" charset="0"/>
              </a:defRPr>
            </a:lvl6pPr>
            <a:lvl7pPr marL="2975053" indent="-228851" fontAlgn="base">
              <a:spcBef>
                <a:spcPct val="0"/>
              </a:spcBef>
              <a:spcAft>
                <a:spcPct val="0"/>
              </a:spcAft>
              <a:defRPr>
                <a:solidFill>
                  <a:schemeClr val="tx1"/>
                </a:solidFill>
                <a:latin typeface="Arial" panose="020B0604020202020204" pitchFamily="34" charset="0"/>
              </a:defRPr>
            </a:lvl7pPr>
            <a:lvl8pPr marL="3432753" indent="-228851" fontAlgn="base">
              <a:spcBef>
                <a:spcPct val="0"/>
              </a:spcBef>
              <a:spcAft>
                <a:spcPct val="0"/>
              </a:spcAft>
              <a:defRPr>
                <a:solidFill>
                  <a:schemeClr val="tx1"/>
                </a:solidFill>
                <a:latin typeface="Arial" panose="020B0604020202020204" pitchFamily="34" charset="0"/>
              </a:defRPr>
            </a:lvl8pPr>
            <a:lvl9pPr marL="3890453" indent="-228851" fontAlgn="base">
              <a:spcBef>
                <a:spcPct val="0"/>
              </a:spcBef>
              <a:spcAft>
                <a:spcPct val="0"/>
              </a:spcAft>
              <a:defRPr>
                <a:solidFill>
                  <a:schemeClr val="tx1"/>
                </a:solidFill>
                <a:latin typeface="Arial" panose="020B0604020202020204" pitchFamily="34" charset="0"/>
              </a:defRPr>
            </a:lvl9pPr>
          </a:lstStyle>
          <a:p>
            <a:pPr defTabSz="915400" fontAlgn="base">
              <a:spcBef>
                <a:spcPct val="0"/>
              </a:spcBef>
              <a:spcAft>
                <a:spcPct val="0"/>
              </a:spcAft>
              <a:defRPr/>
            </a:pPr>
            <a:endParaRPr lang="en-GB" altLang="ru-RU" dirty="0">
              <a:solidFill>
                <a:prstClr val="black"/>
              </a:solidFill>
              <a:latin typeface="Calibri" panose="020F0502020204030204" pitchFamily="34" charset="0"/>
            </a:endParaRPr>
          </a:p>
        </p:txBody>
      </p:sp>
    </p:spTree>
    <p:extLst>
      <p:ext uri="{BB962C8B-B14F-4D97-AF65-F5344CB8AC3E}">
        <p14:creationId xmlns:p14="http://schemas.microsoft.com/office/powerpoint/2010/main" val="15825153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hyperlink" Target="http://www.protown.ru/netcat_files/Image/gerb_chit.gif" TargetMode="External"/><Relationship Id="rId1" Type="http://schemas.openxmlformats.org/officeDocument/2006/relationships/slideMaster" Target="../slideMasters/slideMaster4.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3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hyperlink" Target="http://www.protown.ru/netcat_files/Image/gerb_chit.gif" TargetMode="External"/><Relationship Id="rId1" Type="http://schemas.openxmlformats.org/officeDocument/2006/relationships/slideMaster" Target="../slideMasters/slideMaster9.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36.xml.rels><?xml version="1.0" encoding="UTF-8" standalone="yes"?>
<Relationships xmlns="http://schemas.openxmlformats.org/package/2006/relationships"><Relationship Id="rId3" Type="http://schemas.openxmlformats.org/officeDocument/2006/relationships/slideMaster" Target="../slideMasters/slideMaster11.xml"/><Relationship Id="rId2" Type="http://schemas.openxmlformats.org/officeDocument/2006/relationships/tags" Target="../tags/tag2.xml"/><Relationship Id="rId1" Type="http://schemas.openxmlformats.org/officeDocument/2006/relationships/vmlDrawing" Target="../drawings/vmlDrawing1.vml"/><Relationship Id="rId6" Type="http://schemas.openxmlformats.org/officeDocument/2006/relationships/image" Target="../media/image7.png"/><Relationship Id="rId5" Type="http://schemas.openxmlformats.org/officeDocument/2006/relationships/image" Target="../media/image6.emf"/><Relationship Id="rId4" Type="http://schemas.openxmlformats.org/officeDocument/2006/relationships/oleObject" Target="../embeddings/oleObject1.bin"/></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0.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hyperlink" Target="http://www.protown.ru/netcat_files/Image/gerb_chit.gif" TargetMode="External"/><Relationship Id="rId1" Type="http://schemas.openxmlformats.org/officeDocument/2006/relationships/slideMaster" Target="../slideMasters/slideMaster12.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44.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Master" Target="../slideMasters/slideMaster13.xml"/><Relationship Id="rId1" Type="http://schemas.openxmlformats.org/officeDocument/2006/relationships/vmlDrawing" Target="../drawings/vmlDrawing2.vml"/><Relationship Id="rId5" Type="http://schemas.openxmlformats.org/officeDocument/2006/relationships/image" Target="../media/image8.png"/><Relationship Id="rId4" Type="http://schemas.openxmlformats.org/officeDocument/2006/relationships/image" Target="../media/image6.emf"/></Relationships>
</file>

<file path=ppt/slideLayouts/_rels/slideLayout45.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Master" Target="../slideMasters/slideMaster13.xml"/><Relationship Id="rId1" Type="http://schemas.openxmlformats.org/officeDocument/2006/relationships/vmlDrawing" Target="../drawings/vmlDrawing3.vml"/><Relationship Id="rId5" Type="http://schemas.openxmlformats.org/officeDocument/2006/relationships/image" Target="../media/image8.png"/><Relationship Id="rId4" Type="http://schemas.openxmlformats.org/officeDocument/2006/relationships/image" Target="../media/image6.emf"/></Relationships>
</file>

<file path=ppt/slideLayouts/_rels/slideLayout46.xml.rels><?xml version="1.0" encoding="UTF-8" standalone="yes"?>
<Relationships xmlns="http://schemas.openxmlformats.org/package/2006/relationships"><Relationship Id="rId3" Type="http://schemas.openxmlformats.org/officeDocument/2006/relationships/slideMaster" Target="../slideMasters/slideMaster13.xml"/><Relationship Id="rId2" Type="http://schemas.openxmlformats.org/officeDocument/2006/relationships/tags" Target="../tags/tag3.xml"/><Relationship Id="rId1" Type="http://schemas.openxmlformats.org/officeDocument/2006/relationships/vmlDrawing" Target="../drawings/vmlDrawing4.vml"/><Relationship Id="rId6" Type="http://schemas.openxmlformats.org/officeDocument/2006/relationships/image" Target="../media/image9.png"/><Relationship Id="rId5" Type="http://schemas.openxmlformats.org/officeDocument/2006/relationships/image" Target="../media/image6.emf"/><Relationship Id="rId4" Type="http://schemas.openxmlformats.org/officeDocument/2006/relationships/oleObject" Target="../embeddings/oleObject4.bin"/></Relationships>
</file>

<file path=ppt/slideLayouts/_rels/slideLayout47.xml.rels><?xml version="1.0" encoding="UTF-8" standalone="yes"?>
<Relationships xmlns="http://schemas.openxmlformats.org/package/2006/relationships"><Relationship Id="rId3" Type="http://schemas.openxmlformats.org/officeDocument/2006/relationships/slideMaster" Target="../slideMasters/slideMaster13.xml"/><Relationship Id="rId2" Type="http://schemas.openxmlformats.org/officeDocument/2006/relationships/tags" Target="../tags/tag4.xml"/><Relationship Id="rId1" Type="http://schemas.openxmlformats.org/officeDocument/2006/relationships/vmlDrawing" Target="../drawings/vmlDrawing5.vml"/><Relationship Id="rId6" Type="http://schemas.openxmlformats.org/officeDocument/2006/relationships/image" Target="../media/image9.png"/><Relationship Id="rId5" Type="http://schemas.openxmlformats.org/officeDocument/2006/relationships/image" Target="../media/image6.emf"/><Relationship Id="rId4" Type="http://schemas.openxmlformats.org/officeDocument/2006/relationships/oleObject" Target="../embeddings/oleObject5.bin"/></Relationships>
</file>

<file path=ppt/slideLayouts/_rels/slideLayout48.xml.rels><?xml version="1.0" encoding="UTF-8" standalone="yes"?>
<Relationships xmlns="http://schemas.openxmlformats.org/package/2006/relationships"><Relationship Id="rId3" Type="http://schemas.openxmlformats.org/officeDocument/2006/relationships/slideMaster" Target="../slideMasters/slideMaster13.xml"/><Relationship Id="rId2" Type="http://schemas.openxmlformats.org/officeDocument/2006/relationships/tags" Target="../tags/tag5.xml"/><Relationship Id="rId1" Type="http://schemas.openxmlformats.org/officeDocument/2006/relationships/vmlDrawing" Target="../drawings/vmlDrawing6.vml"/><Relationship Id="rId5" Type="http://schemas.openxmlformats.org/officeDocument/2006/relationships/image" Target="../media/image10.emf"/><Relationship Id="rId4" Type="http://schemas.openxmlformats.org/officeDocument/2006/relationships/oleObject" Target="../embeddings/oleObject6.bin"/></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52.xml.rels><?xml version="1.0" encoding="UTF-8" standalone="yes"?>
<Relationships xmlns="http://schemas.openxmlformats.org/package/2006/relationships"><Relationship Id="rId3" Type="http://schemas.openxmlformats.org/officeDocument/2006/relationships/slideMaster" Target="../slideMasters/slideMaster14.xml"/><Relationship Id="rId2" Type="http://schemas.openxmlformats.org/officeDocument/2006/relationships/tags" Target="../tags/tag6.xml"/><Relationship Id="rId1" Type="http://schemas.openxmlformats.org/officeDocument/2006/relationships/vmlDrawing" Target="../drawings/vmlDrawing7.vml"/><Relationship Id="rId6" Type="http://schemas.openxmlformats.org/officeDocument/2006/relationships/image" Target="../media/image7.png"/><Relationship Id="rId5" Type="http://schemas.openxmlformats.org/officeDocument/2006/relationships/image" Target="../media/image6.emf"/><Relationship Id="rId4" Type="http://schemas.openxmlformats.org/officeDocument/2006/relationships/oleObject" Target="../embeddings/oleObject7.bin"/></Relationships>
</file>

<file path=ppt/slideLayouts/_rels/slideLayout5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hyperlink" Target="http://www.protown.ru/netcat_files/Image/gerb_chit.gif" TargetMode="External"/><Relationship Id="rId1" Type="http://schemas.openxmlformats.org/officeDocument/2006/relationships/slideMaster" Target="../slideMasters/slideMaster14.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57.xml.rels><?xml version="1.0" encoding="UTF-8" standalone="yes"?>
<Relationships xmlns="http://schemas.openxmlformats.org/package/2006/relationships"><Relationship Id="rId3" Type="http://schemas.openxmlformats.org/officeDocument/2006/relationships/slideMaster" Target="../slideMasters/slideMaster15.xml"/><Relationship Id="rId2" Type="http://schemas.openxmlformats.org/officeDocument/2006/relationships/tags" Target="../tags/tag7.xml"/><Relationship Id="rId1" Type="http://schemas.openxmlformats.org/officeDocument/2006/relationships/vmlDrawing" Target="../drawings/vmlDrawing8.vml"/><Relationship Id="rId6" Type="http://schemas.openxmlformats.org/officeDocument/2006/relationships/image" Target="../media/image7.png"/><Relationship Id="rId5" Type="http://schemas.openxmlformats.org/officeDocument/2006/relationships/image" Target="../media/image6.emf"/><Relationship Id="rId4" Type="http://schemas.openxmlformats.org/officeDocument/2006/relationships/oleObject" Target="../embeddings/oleObject8.bin"/></Relationships>
</file>

<file path=ppt/slideLayouts/_rels/slideLayout58.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hyperlink" Target="http://www.protown.ru/netcat_files/Image/gerb_chit.gif" TargetMode="External"/><Relationship Id="rId1" Type="http://schemas.openxmlformats.org/officeDocument/2006/relationships/slideMaster" Target="../slideMasters/slideMaster15.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62.xml.rels><?xml version="1.0" encoding="UTF-8" standalone="yes"?>
<Relationships xmlns="http://schemas.openxmlformats.org/package/2006/relationships"><Relationship Id="rId3" Type="http://schemas.openxmlformats.org/officeDocument/2006/relationships/oleObject" Target="../embeddings/oleObject9.bin"/><Relationship Id="rId2" Type="http://schemas.openxmlformats.org/officeDocument/2006/relationships/slideMaster" Target="../slideMasters/slideMaster16.xml"/><Relationship Id="rId1" Type="http://schemas.openxmlformats.org/officeDocument/2006/relationships/vmlDrawing" Target="../drawings/vmlDrawing9.vml"/><Relationship Id="rId5" Type="http://schemas.openxmlformats.org/officeDocument/2006/relationships/image" Target="../media/image8.png"/><Relationship Id="rId4" Type="http://schemas.openxmlformats.org/officeDocument/2006/relationships/image" Target="../media/image6.emf"/></Relationships>
</file>

<file path=ppt/slideLayouts/_rels/slideLayout63.xml.rels><?xml version="1.0" encoding="UTF-8" standalone="yes"?>
<Relationships xmlns="http://schemas.openxmlformats.org/package/2006/relationships"><Relationship Id="rId3" Type="http://schemas.openxmlformats.org/officeDocument/2006/relationships/oleObject" Target="../embeddings/oleObject10.bin"/><Relationship Id="rId2" Type="http://schemas.openxmlformats.org/officeDocument/2006/relationships/slideMaster" Target="../slideMasters/slideMaster16.xml"/><Relationship Id="rId1" Type="http://schemas.openxmlformats.org/officeDocument/2006/relationships/vmlDrawing" Target="../drawings/vmlDrawing10.vml"/><Relationship Id="rId5" Type="http://schemas.openxmlformats.org/officeDocument/2006/relationships/image" Target="../media/image8.png"/><Relationship Id="rId4" Type="http://schemas.openxmlformats.org/officeDocument/2006/relationships/image" Target="../media/image6.emf"/></Relationships>
</file>

<file path=ppt/slideLayouts/_rels/slideLayout64.xml.rels><?xml version="1.0" encoding="UTF-8" standalone="yes"?>
<Relationships xmlns="http://schemas.openxmlformats.org/package/2006/relationships"><Relationship Id="rId3" Type="http://schemas.openxmlformats.org/officeDocument/2006/relationships/slideMaster" Target="../slideMasters/slideMaster16.xml"/><Relationship Id="rId2" Type="http://schemas.openxmlformats.org/officeDocument/2006/relationships/tags" Target="../tags/tag8.xml"/><Relationship Id="rId1" Type="http://schemas.openxmlformats.org/officeDocument/2006/relationships/vmlDrawing" Target="../drawings/vmlDrawing11.vml"/><Relationship Id="rId6" Type="http://schemas.openxmlformats.org/officeDocument/2006/relationships/image" Target="../media/image9.png"/><Relationship Id="rId5" Type="http://schemas.openxmlformats.org/officeDocument/2006/relationships/image" Target="../media/image6.emf"/><Relationship Id="rId4" Type="http://schemas.openxmlformats.org/officeDocument/2006/relationships/oleObject" Target="../embeddings/oleObject11.bin"/></Relationships>
</file>

<file path=ppt/slideLayouts/_rels/slideLayout65.xml.rels><?xml version="1.0" encoding="UTF-8" standalone="yes"?>
<Relationships xmlns="http://schemas.openxmlformats.org/package/2006/relationships"><Relationship Id="rId3" Type="http://schemas.openxmlformats.org/officeDocument/2006/relationships/slideMaster" Target="../slideMasters/slideMaster16.xml"/><Relationship Id="rId2" Type="http://schemas.openxmlformats.org/officeDocument/2006/relationships/tags" Target="../tags/tag9.xml"/><Relationship Id="rId1" Type="http://schemas.openxmlformats.org/officeDocument/2006/relationships/vmlDrawing" Target="../drawings/vmlDrawing12.vml"/><Relationship Id="rId6" Type="http://schemas.openxmlformats.org/officeDocument/2006/relationships/image" Target="../media/image9.png"/><Relationship Id="rId5" Type="http://schemas.openxmlformats.org/officeDocument/2006/relationships/image" Target="../media/image6.emf"/><Relationship Id="rId4" Type="http://schemas.openxmlformats.org/officeDocument/2006/relationships/oleObject" Target="../embeddings/oleObject12.bin"/></Relationships>
</file>

<file path=ppt/slideLayouts/_rels/slideLayout66.xml.rels><?xml version="1.0" encoding="UTF-8" standalone="yes"?>
<Relationships xmlns="http://schemas.openxmlformats.org/package/2006/relationships"><Relationship Id="rId3" Type="http://schemas.openxmlformats.org/officeDocument/2006/relationships/slideMaster" Target="../slideMasters/slideMaster16.xml"/><Relationship Id="rId2" Type="http://schemas.openxmlformats.org/officeDocument/2006/relationships/tags" Target="../tags/tag10.xml"/><Relationship Id="rId1" Type="http://schemas.openxmlformats.org/officeDocument/2006/relationships/vmlDrawing" Target="../drawings/vmlDrawing13.vml"/><Relationship Id="rId5" Type="http://schemas.openxmlformats.org/officeDocument/2006/relationships/image" Target="../media/image10.emf"/><Relationship Id="rId4" Type="http://schemas.openxmlformats.org/officeDocument/2006/relationships/oleObject" Target="../embeddings/oleObject13.bin"/></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7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hyperlink" Target="http://www.protown.ru/netcat_files/Image/gerb_chit.gif" TargetMode="External"/><Relationship Id="rId1" Type="http://schemas.openxmlformats.org/officeDocument/2006/relationships/slideMaster" Target="../slideMasters/slideMaster18.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19.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19.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19.xml"/></Relationships>
</file>

<file path=ppt/slideLayouts/_rels/slideLayout77.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hyperlink" Target="http://www.protown.ru/netcat_files/Image/gerb_chit.gif" TargetMode="External"/><Relationship Id="rId1" Type="http://schemas.openxmlformats.org/officeDocument/2006/relationships/slideMaster" Target="../slideMasters/slideMaster19.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20.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20.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20.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hyperlink" Target="http://www.protown.ru/netcat_files/Image/gerb_chit.gif" TargetMode="External"/><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hasCustomPrompt="1"/>
          </p:nvPr>
        </p:nvSpPr>
        <p:spPr/>
        <p:txBody>
          <a:bodyPr/>
          <a:lstStyle/>
          <a:p>
            <a:r>
              <a:rPr lang="ru-RU"/>
              <a:t>ОБРАЗЕЦ ЗАГОЛОВКА</a:t>
            </a:r>
          </a:p>
        </p:txBody>
      </p:sp>
      <p:sp>
        <p:nvSpPr>
          <p:cNvPr id="4" name="Номер слайда 22"/>
          <p:cNvSpPr>
            <a:spLocks noGrp="1"/>
          </p:cNvSpPr>
          <p:nvPr>
            <p:ph type="sldNum" sz="quarter" idx="10"/>
          </p:nvPr>
        </p:nvSpPr>
        <p:spPr/>
        <p:txBody>
          <a:bodyPr/>
          <a:lstStyle>
            <a:lvl1pPr>
              <a:defRPr/>
            </a:lvl1pPr>
          </a:lstStyle>
          <a:p>
            <a:pPr>
              <a:defRPr/>
            </a:pPr>
            <a:fld id="{D502C252-D258-485D-B551-BAAD5DA64259}" type="slidenum">
              <a:rPr lang="ru-RU">
                <a:solidFill>
                  <a:prstClr val="black"/>
                </a:solidFill>
              </a:rPr>
              <a:pPr>
                <a:defRPr/>
              </a:pPr>
              <a:t>‹#›</a:t>
            </a:fld>
            <a:endParaRPr lang="ru-RU">
              <a:solidFill>
                <a:prstClr val="black"/>
              </a:solidFill>
            </a:endParaRPr>
          </a:p>
        </p:txBody>
      </p:sp>
    </p:spTree>
    <p:extLst>
      <p:ext uri="{BB962C8B-B14F-4D97-AF65-F5344CB8AC3E}">
        <p14:creationId xmlns:p14="http://schemas.microsoft.com/office/powerpoint/2010/main" val="2872170223"/>
      </p:ext>
    </p:extLst>
  </p:cSld>
  <p:clrMapOvr>
    <a:masterClrMapping/>
  </p:clrMapOvr>
  <p:hf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hasCustomPrompt="1"/>
          </p:nvPr>
        </p:nvSpPr>
        <p:spPr/>
        <p:txBody>
          <a:bodyPr/>
          <a:lstStyle/>
          <a:p>
            <a:r>
              <a:rPr lang="ru-RU"/>
              <a:t>ОБРАЗЕЦ ЗАГОЛОВКА</a:t>
            </a:r>
          </a:p>
        </p:txBody>
      </p:sp>
      <p:sp>
        <p:nvSpPr>
          <p:cNvPr id="3" name="Содержимое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Номер слайда 22"/>
          <p:cNvSpPr>
            <a:spLocks noGrp="1"/>
          </p:cNvSpPr>
          <p:nvPr>
            <p:ph type="sldNum" sz="quarter" idx="10"/>
          </p:nvPr>
        </p:nvSpPr>
        <p:spPr/>
        <p:txBody>
          <a:bodyPr/>
          <a:lstStyle>
            <a:lvl1pPr>
              <a:defRPr/>
            </a:lvl1pPr>
          </a:lstStyle>
          <a:p>
            <a:pPr>
              <a:defRPr/>
            </a:pPr>
            <a:fld id="{D502C252-D258-485D-B551-BAAD5DA64259}" type="slidenum">
              <a:rPr lang="ru-RU">
                <a:solidFill>
                  <a:prstClr val="black"/>
                </a:solidFill>
              </a:rPr>
              <a:pPr>
                <a:defRPr/>
              </a:pPr>
              <a:t>‹#›</a:t>
            </a:fld>
            <a:endParaRPr lang="ru-RU">
              <a:solidFill>
                <a:prstClr val="black"/>
              </a:solidFill>
            </a:endParaRPr>
          </a:p>
        </p:txBody>
      </p:sp>
    </p:spTree>
    <p:extLst>
      <p:ext uri="{BB962C8B-B14F-4D97-AF65-F5344CB8AC3E}">
        <p14:creationId xmlns:p14="http://schemas.microsoft.com/office/powerpoint/2010/main" val="16346116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hasCustomPrompt="1"/>
          </p:nvPr>
        </p:nvSpPr>
        <p:spPr/>
        <p:txBody>
          <a:bodyPr/>
          <a:lstStyle/>
          <a:p>
            <a:r>
              <a:rPr lang="ru-RU"/>
              <a:t>ОБРАЗЕЦ ЗАГОЛОВКА</a:t>
            </a:r>
          </a:p>
        </p:txBody>
      </p:sp>
      <p:sp>
        <p:nvSpPr>
          <p:cNvPr id="3" name="Содержимое 2"/>
          <p:cNvSpPr>
            <a:spLocks noGrp="1"/>
          </p:cNvSpPr>
          <p:nvPr>
            <p:ph sz="half" idx="1"/>
          </p:nvPr>
        </p:nvSpPr>
        <p:spPr>
          <a:xfrm>
            <a:off x="200674" y="1171397"/>
            <a:ext cx="8199311" cy="8064896"/>
          </a:xfrm>
        </p:spPr>
        <p:txBody>
          <a:bodyPr/>
          <a:lstStyle>
            <a:lvl1pPr>
              <a:defRPr sz="3920"/>
            </a:lvl1pPr>
            <a:lvl2pPr>
              <a:defRPr sz="3360"/>
            </a:lvl2pPr>
            <a:lvl3pPr>
              <a:defRPr sz="2800"/>
            </a:lvl3pPr>
            <a:lvl4pPr>
              <a:defRPr sz="2520"/>
            </a:lvl4pPr>
            <a:lvl5pPr>
              <a:defRPr sz="2520"/>
            </a:lvl5pPr>
            <a:lvl6pPr>
              <a:defRPr sz="2520"/>
            </a:lvl6pPr>
            <a:lvl7pPr>
              <a:defRPr sz="2520"/>
            </a:lvl7pPr>
            <a:lvl8pPr>
              <a:defRPr sz="2520"/>
            </a:lvl8pPr>
            <a:lvl9pPr>
              <a:defRPr sz="252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Содержимое 3"/>
          <p:cNvSpPr>
            <a:spLocks noGrp="1"/>
          </p:cNvSpPr>
          <p:nvPr>
            <p:ph sz="half" idx="2"/>
          </p:nvPr>
        </p:nvSpPr>
        <p:spPr>
          <a:xfrm>
            <a:off x="8534400" y="1171397"/>
            <a:ext cx="8333726" cy="8064896"/>
          </a:xfrm>
        </p:spPr>
        <p:txBody>
          <a:bodyPr/>
          <a:lstStyle>
            <a:lvl1pPr>
              <a:defRPr sz="3920"/>
            </a:lvl1pPr>
            <a:lvl2pPr>
              <a:defRPr sz="3360"/>
            </a:lvl2pPr>
            <a:lvl3pPr>
              <a:defRPr sz="2800"/>
            </a:lvl3pPr>
            <a:lvl4pPr>
              <a:defRPr sz="2520"/>
            </a:lvl4pPr>
            <a:lvl5pPr>
              <a:defRPr sz="2520"/>
            </a:lvl5pPr>
            <a:lvl6pPr>
              <a:defRPr sz="2520"/>
            </a:lvl6pPr>
            <a:lvl7pPr>
              <a:defRPr sz="2520"/>
            </a:lvl7pPr>
            <a:lvl8pPr>
              <a:defRPr sz="2520"/>
            </a:lvl8pPr>
            <a:lvl9pPr>
              <a:defRPr sz="252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Номер слайда 22"/>
          <p:cNvSpPr>
            <a:spLocks noGrp="1"/>
          </p:cNvSpPr>
          <p:nvPr>
            <p:ph type="sldNum" sz="quarter" idx="10"/>
          </p:nvPr>
        </p:nvSpPr>
        <p:spPr/>
        <p:txBody>
          <a:bodyPr/>
          <a:lstStyle>
            <a:lvl1pPr>
              <a:defRPr/>
            </a:lvl1pPr>
          </a:lstStyle>
          <a:p>
            <a:pPr>
              <a:defRPr/>
            </a:pPr>
            <a:fld id="{46C280C3-F257-4A6E-B028-02333E3AAC28}" type="slidenum">
              <a:rPr lang="ru-RU">
                <a:solidFill>
                  <a:prstClr val="black"/>
                </a:solidFill>
              </a:rPr>
              <a:pPr>
                <a:defRPr/>
              </a:pPr>
              <a:t>‹#›</a:t>
            </a:fld>
            <a:endParaRPr lang="ru-RU">
              <a:solidFill>
                <a:prstClr val="black"/>
              </a:solidFill>
            </a:endParaRPr>
          </a:p>
        </p:txBody>
      </p:sp>
    </p:spTree>
    <p:extLst>
      <p:ext uri="{BB962C8B-B14F-4D97-AF65-F5344CB8AC3E}">
        <p14:creationId xmlns:p14="http://schemas.microsoft.com/office/powerpoint/2010/main" val="36704015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hasCustomPrompt="1"/>
          </p:nvPr>
        </p:nvSpPr>
        <p:spPr/>
        <p:txBody>
          <a:bodyPr/>
          <a:lstStyle/>
          <a:p>
            <a:r>
              <a:rPr lang="ru-RU"/>
              <a:t>ОБРАЗЕЦ ЗАГОЛОВКА</a:t>
            </a:r>
          </a:p>
        </p:txBody>
      </p:sp>
      <p:sp>
        <p:nvSpPr>
          <p:cNvPr id="3" name="Номер слайда 22"/>
          <p:cNvSpPr>
            <a:spLocks noGrp="1"/>
          </p:cNvSpPr>
          <p:nvPr>
            <p:ph type="sldNum" sz="quarter" idx="10"/>
          </p:nvPr>
        </p:nvSpPr>
        <p:spPr/>
        <p:txBody>
          <a:bodyPr/>
          <a:lstStyle>
            <a:lvl1pPr>
              <a:defRPr/>
            </a:lvl1pPr>
          </a:lstStyle>
          <a:p>
            <a:pPr>
              <a:defRPr/>
            </a:pPr>
            <a:fld id="{3250F7C4-4EF2-40B8-903E-7BEA78B0C1DC}" type="slidenum">
              <a:rPr lang="ru-RU">
                <a:solidFill>
                  <a:prstClr val="black"/>
                </a:solidFill>
              </a:rPr>
              <a:pPr>
                <a:defRPr/>
              </a:pPr>
              <a:t>‹#›</a:t>
            </a:fld>
            <a:endParaRPr lang="ru-RU">
              <a:solidFill>
                <a:prstClr val="black"/>
              </a:solidFill>
            </a:endParaRPr>
          </a:p>
        </p:txBody>
      </p:sp>
    </p:spTree>
    <p:extLst>
      <p:ext uri="{BB962C8B-B14F-4D97-AF65-F5344CB8AC3E}">
        <p14:creationId xmlns:p14="http://schemas.microsoft.com/office/powerpoint/2010/main" val="157687892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Номер слайда 22"/>
          <p:cNvSpPr>
            <a:spLocks noGrp="1"/>
          </p:cNvSpPr>
          <p:nvPr>
            <p:ph type="sldNum" sz="quarter" idx="10"/>
          </p:nvPr>
        </p:nvSpPr>
        <p:spPr/>
        <p:txBody>
          <a:bodyPr/>
          <a:lstStyle>
            <a:lvl1pPr>
              <a:defRPr/>
            </a:lvl1pPr>
          </a:lstStyle>
          <a:p>
            <a:pPr>
              <a:defRPr/>
            </a:pPr>
            <a:fld id="{DAA57EE9-0CA4-49C3-8275-90CBC9F62225}" type="slidenum">
              <a:rPr lang="ru-RU">
                <a:solidFill>
                  <a:prstClr val="black"/>
                </a:solidFill>
              </a:rPr>
              <a:pPr>
                <a:defRPr/>
              </a:pPr>
              <a:t>‹#›</a:t>
            </a:fld>
            <a:endParaRPr lang="ru-RU">
              <a:solidFill>
                <a:prstClr val="black"/>
              </a:solidFill>
            </a:endParaRPr>
          </a:p>
        </p:txBody>
      </p:sp>
    </p:spTree>
    <p:extLst>
      <p:ext uri="{BB962C8B-B14F-4D97-AF65-F5344CB8AC3E}">
        <p14:creationId xmlns:p14="http://schemas.microsoft.com/office/powerpoint/2010/main" val="421391861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cSld name="4_Заголовок и объект">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707473" y="137016"/>
            <a:ext cx="13575063" cy="1106685"/>
          </a:xfrm>
        </p:spPr>
        <p:txBody>
          <a:bodyPr>
            <a:normAutofit/>
          </a:bodyPr>
          <a:lstStyle>
            <a:lvl1pPr>
              <a:defRPr sz="2584" b="1">
                <a:solidFill>
                  <a:schemeClr val="tx1">
                    <a:lumMod val="75000"/>
                    <a:lumOff val="25000"/>
                  </a:schemeClr>
                </a:solidFill>
              </a:defRPr>
            </a:lvl1pPr>
          </a:lstStyle>
          <a:p>
            <a:r>
              <a:rPr lang="ru-RU"/>
              <a:t>Заголовок</a:t>
            </a:r>
            <a:endParaRPr lang="en-US"/>
          </a:p>
        </p:txBody>
      </p:sp>
      <p:sp>
        <p:nvSpPr>
          <p:cNvPr id="3" name="Content Placeholder 2"/>
          <p:cNvSpPr>
            <a:spLocks noGrp="1"/>
          </p:cNvSpPr>
          <p:nvPr>
            <p:ph idx="1" hasCustomPrompt="1"/>
          </p:nvPr>
        </p:nvSpPr>
        <p:spPr>
          <a:xfrm>
            <a:off x="9762714" y="1913405"/>
            <a:ext cx="6876604" cy="3841338"/>
          </a:xfrm>
        </p:spPr>
        <p:txBody>
          <a:bodyPr>
            <a:normAutofit/>
          </a:bodyPr>
          <a:lstStyle>
            <a:lvl1pPr marL="231830" indent="-231830">
              <a:buClr>
                <a:srgbClr val="830051"/>
              </a:buClr>
              <a:defRPr sz="1292">
                <a:solidFill>
                  <a:schemeClr val="tx1">
                    <a:lumMod val="85000"/>
                    <a:lumOff val="15000"/>
                  </a:schemeClr>
                </a:solidFill>
              </a:defRPr>
            </a:lvl1pPr>
            <a:lvl2pPr>
              <a:defRPr sz="1809">
                <a:solidFill>
                  <a:schemeClr val="tx1">
                    <a:lumMod val="85000"/>
                    <a:lumOff val="15000"/>
                  </a:schemeClr>
                </a:solidFill>
              </a:defRPr>
            </a:lvl2pPr>
            <a:lvl3pPr>
              <a:defRPr sz="1809">
                <a:solidFill>
                  <a:schemeClr val="tx1">
                    <a:lumMod val="85000"/>
                    <a:lumOff val="15000"/>
                  </a:schemeClr>
                </a:solidFill>
              </a:defRPr>
            </a:lvl3pPr>
            <a:lvl4pPr>
              <a:defRPr sz="1809">
                <a:solidFill>
                  <a:schemeClr val="tx1">
                    <a:lumMod val="85000"/>
                    <a:lumOff val="15000"/>
                  </a:schemeClr>
                </a:solidFill>
              </a:defRPr>
            </a:lvl4pPr>
            <a:lvl5pPr>
              <a:defRPr sz="1809">
                <a:solidFill>
                  <a:schemeClr val="tx1">
                    <a:lumMod val="85000"/>
                    <a:lumOff val="15000"/>
                  </a:schemeClr>
                </a:solidFill>
              </a:defRPr>
            </a:lvl5pPr>
          </a:lstStyle>
          <a:p>
            <a:pPr lvl="0"/>
            <a:r>
              <a:rPr lang="ru-RU"/>
              <a:t>Текст</a:t>
            </a:r>
          </a:p>
        </p:txBody>
      </p:sp>
      <p:sp>
        <p:nvSpPr>
          <p:cNvPr id="4" name="Date Placeholder 3"/>
          <p:cNvSpPr>
            <a:spLocks noGrp="1"/>
          </p:cNvSpPr>
          <p:nvPr>
            <p:ph type="dt" sz="half" idx="10"/>
          </p:nvPr>
        </p:nvSpPr>
        <p:spPr>
          <a:xfrm>
            <a:off x="1173480" y="8982647"/>
            <a:ext cx="3840480" cy="511175"/>
          </a:xfrm>
        </p:spPr>
        <p:txBody>
          <a:bodyPr/>
          <a:lstStyle/>
          <a:p>
            <a:pPr defTabSz="1280160"/>
            <a:endParaRPr lang="ru-RU">
              <a:solidFill>
                <a:prstClr val="black"/>
              </a:solidFill>
            </a:endParaRPr>
          </a:p>
        </p:txBody>
      </p:sp>
      <p:sp>
        <p:nvSpPr>
          <p:cNvPr id="5" name="Footer Placeholder 4"/>
          <p:cNvSpPr>
            <a:spLocks noGrp="1"/>
          </p:cNvSpPr>
          <p:nvPr>
            <p:ph type="ftr" sz="quarter" idx="11"/>
          </p:nvPr>
        </p:nvSpPr>
        <p:spPr>
          <a:xfrm>
            <a:off x="5654044" y="8982647"/>
            <a:ext cx="5760720" cy="511175"/>
          </a:xfrm>
        </p:spPr>
        <p:txBody>
          <a:bodyPr/>
          <a:lstStyle/>
          <a:p>
            <a:pPr defTabSz="1280160"/>
            <a:endParaRPr lang="ru-RU">
              <a:solidFill>
                <a:prstClr val="black"/>
              </a:solidFill>
            </a:endParaRPr>
          </a:p>
        </p:txBody>
      </p:sp>
      <p:sp>
        <p:nvSpPr>
          <p:cNvPr id="6" name="Slide Number Placeholder 5"/>
          <p:cNvSpPr>
            <a:spLocks noGrp="1"/>
          </p:cNvSpPr>
          <p:nvPr>
            <p:ph type="sldNum" sz="quarter" idx="12"/>
          </p:nvPr>
        </p:nvSpPr>
        <p:spPr>
          <a:xfrm>
            <a:off x="15758477" y="9040391"/>
            <a:ext cx="880841" cy="395676"/>
          </a:xfrm>
        </p:spPr>
        <p:txBody>
          <a:bodyPr/>
          <a:lstStyle/>
          <a:p>
            <a:fld id="{6748A8BB-B201-495E-AE28-3EB55DFDA6C9}" type="slidenum">
              <a:rPr lang="ru-RU" smtClean="0">
                <a:solidFill>
                  <a:prstClr val="black"/>
                </a:solidFill>
              </a:rPr>
              <a:pPr/>
              <a:t>‹#›</a:t>
            </a:fld>
            <a:endParaRPr lang="ru-RU">
              <a:solidFill>
                <a:prstClr val="black"/>
              </a:solidFill>
            </a:endParaRPr>
          </a:p>
        </p:txBody>
      </p:sp>
      <p:cxnSp>
        <p:nvCxnSpPr>
          <p:cNvPr id="10" name="Прямая соединительная линия 9"/>
          <p:cNvCxnSpPr/>
          <p:nvPr/>
        </p:nvCxnSpPr>
        <p:spPr>
          <a:xfrm flipH="1">
            <a:off x="736252" y="1292124"/>
            <a:ext cx="15903067" cy="0"/>
          </a:xfrm>
          <a:prstGeom prst="line">
            <a:avLst/>
          </a:prstGeom>
          <a:ln>
            <a:solidFill>
              <a:srgbClr val="830051"/>
            </a:solidFill>
          </a:ln>
        </p:spPr>
        <p:style>
          <a:lnRef idx="1">
            <a:schemeClr val="accent1"/>
          </a:lnRef>
          <a:fillRef idx="0">
            <a:schemeClr val="accent1"/>
          </a:fillRef>
          <a:effectRef idx="0">
            <a:schemeClr val="accent1"/>
          </a:effectRef>
          <a:fontRef idx="minor">
            <a:schemeClr val="tx1"/>
          </a:fontRef>
        </p:style>
      </p:cxnSp>
      <p:sp>
        <p:nvSpPr>
          <p:cNvPr id="11" name="Subtitle 2"/>
          <p:cNvSpPr>
            <a:spLocks noGrp="1"/>
          </p:cNvSpPr>
          <p:nvPr>
            <p:ph type="subTitle" idx="13" hasCustomPrompt="1"/>
          </p:nvPr>
        </p:nvSpPr>
        <p:spPr>
          <a:xfrm>
            <a:off x="9762715" y="1391044"/>
            <a:ext cx="6876606" cy="483204"/>
          </a:xfrm>
        </p:spPr>
        <p:txBody>
          <a:bodyPr tIns="90000" anchor="ctr">
            <a:noAutofit/>
          </a:bodyPr>
          <a:lstStyle>
            <a:lvl1pPr marL="0" indent="0" algn="l">
              <a:buNone/>
              <a:defRPr sz="1809" b="1" spc="0" baseline="0">
                <a:solidFill>
                  <a:schemeClr val="tx1">
                    <a:lumMod val="50000"/>
                    <a:lumOff val="50000"/>
                  </a:schemeClr>
                </a:solidFill>
              </a:defRPr>
            </a:lvl1pPr>
            <a:lvl2pPr marL="590857" indent="0" algn="ctr">
              <a:buNone/>
              <a:defRPr sz="2584"/>
            </a:lvl2pPr>
            <a:lvl3pPr marL="1181716" indent="0" algn="ctr">
              <a:buNone/>
              <a:defRPr sz="2327"/>
            </a:lvl3pPr>
            <a:lvl4pPr marL="1772574" indent="0" algn="ctr">
              <a:buNone/>
              <a:defRPr sz="2068"/>
            </a:lvl4pPr>
            <a:lvl5pPr marL="2363431" indent="0" algn="ctr">
              <a:buNone/>
              <a:defRPr sz="2068"/>
            </a:lvl5pPr>
            <a:lvl6pPr marL="2954290" indent="0" algn="ctr">
              <a:buNone/>
              <a:defRPr sz="2068"/>
            </a:lvl6pPr>
            <a:lvl7pPr marL="3545147" indent="0" algn="ctr">
              <a:buNone/>
              <a:defRPr sz="2068"/>
            </a:lvl7pPr>
            <a:lvl8pPr marL="4136005" indent="0" algn="ctr">
              <a:buNone/>
              <a:defRPr sz="2068"/>
            </a:lvl8pPr>
            <a:lvl9pPr marL="4726863" indent="0" algn="ctr">
              <a:buNone/>
              <a:defRPr sz="2068"/>
            </a:lvl9pPr>
          </a:lstStyle>
          <a:p>
            <a:r>
              <a:rPr lang="ru-RU"/>
              <a:t>Подзаголовок</a:t>
            </a:r>
            <a:endParaRPr lang="en-US"/>
          </a:p>
        </p:txBody>
      </p:sp>
      <p:sp>
        <p:nvSpPr>
          <p:cNvPr id="12" name="Content Placeholder 2"/>
          <p:cNvSpPr>
            <a:spLocks noGrp="1"/>
          </p:cNvSpPr>
          <p:nvPr>
            <p:ph idx="14"/>
          </p:nvPr>
        </p:nvSpPr>
        <p:spPr>
          <a:xfrm>
            <a:off x="721532" y="1391046"/>
            <a:ext cx="8641080" cy="7166694"/>
          </a:xfrm>
        </p:spPr>
        <p:txBody>
          <a:bodyPr>
            <a:normAutofit/>
          </a:bodyPr>
          <a:lstStyle>
            <a:lvl1pPr marL="0" indent="0">
              <a:buNone/>
              <a:defRPr sz="1551"/>
            </a:lvl1pPr>
            <a:lvl2pPr>
              <a:defRPr sz="3619"/>
            </a:lvl2pPr>
            <a:lvl3pPr>
              <a:defRPr sz="3101"/>
            </a:lvl3pPr>
            <a:lvl4pPr>
              <a:defRPr sz="2584"/>
            </a:lvl4pPr>
            <a:lvl5pPr>
              <a:defRPr sz="2584"/>
            </a:lvl5pPr>
            <a:lvl6pPr>
              <a:defRPr sz="2584"/>
            </a:lvl6pPr>
            <a:lvl7pPr>
              <a:defRPr sz="2584"/>
            </a:lvl7pPr>
            <a:lvl8pPr>
              <a:defRPr sz="2584"/>
            </a:lvl8pPr>
            <a:lvl9pPr>
              <a:defRPr sz="2584"/>
            </a:lvl9pPr>
          </a:lstStyle>
          <a:p>
            <a:pPr lvl="0"/>
            <a:r>
              <a:rPr lang="ru-RU"/>
              <a:t>Образец текста</a:t>
            </a:r>
          </a:p>
        </p:txBody>
      </p:sp>
      <p:sp>
        <p:nvSpPr>
          <p:cNvPr id="14" name="Content Placeholder 2"/>
          <p:cNvSpPr>
            <a:spLocks noGrp="1"/>
          </p:cNvSpPr>
          <p:nvPr>
            <p:ph idx="15"/>
          </p:nvPr>
        </p:nvSpPr>
        <p:spPr>
          <a:xfrm>
            <a:off x="9775143" y="5970098"/>
            <a:ext cx="3330165" cy="2587640"/>
          </a:xfrm>
        </p:spPr>
        <p:txBody>
          <a:bodyPr>
            <a:normAutofit/>
          </a:bodyPr>
          <a:lstStyle>
            <a:lvl1pPr marL="0" indent="0">
              <a:buNone/>
              <a:defRPr sz="1292"/>
            </a:lvl1pPr>
            <a:lvl2pPr>
              <a:defRPr sz="3619"/>
            </a:lvl2pPr>
            <a:lvl3pPr>
              <a:defRPr sz="3101"/>
            </a:lvl3pPr>
            <a:lvl4pPr>
              <a:defRPr sz="2584"/>
            </a:lvl4pPr>
            <a:lvl5pPr>
              <a:defRPr sz="2584"/>
            </a:lvl5pPr>
            <a:lvl6pPr>
              <a:defRPr sz="2584"/>
            </a:lvl6pPr>
            <a:lvl7pPr>
              <a:defRPr sz="2584"/>
            </a:lvl7pPr>
            <a:lvl8pPr>
              <a:defRPr sz="2584"/>
            </a:lvl8pPr>
            <a:lvl9pPr>
              <a:defRPr sz="2584"/>
            </a:lvl9pPr>
          </a:lstStyle>
          <a:p>
            <a:pPr lvl="0"/>
            <a:r>
              <a:rPr lang="ru-RU"/>
              <a:t>Образец текста</a:t>
            </a:r>
          </a:p>
        </p:txBody>
      </p:sp>
      <p:sp>
        <p:nvSpPr>
          <p:cNvPr id="15" name="Content Placeholder 2"/>
          <p:cNvSpPr>
            <a:spLocks noGrp="1"/>
          </p:cNvSpPr>
          <p:nvPr>
            <p:ph idx="16"/>
          </p:nvPr>
        </p:nvSpPr>
        <p:spPr>
          <a:xfrm>
            <a:off x="13309159" y="5970098"/>
            <a:ext cx="3330165" cy="2587640"/>
          </a:xfrm>
        </p:spPr>
        <p:txBody>
          <a:bodyPr>
            <a:normAutofit/>
          </a:bodyPr>
          <a:lstStyle>
            <a:lvl1pPr marL="0" indent="0">
              <a:buNone/>
              <a:defRPr sz="1292"/>
            </a:lvl1pPr>
            <a:lvl2pPr>
              <a:defRPr sz="3619"/>
            </a:lvl2pPr>
            <a:lvl3pPr>
              <a:defRPr sz="3101"/>
            </a:lvl3pPr>
            <a:lvl4pPr>
              <a:defRPr sz="2584"/>
            </a:lvl4pPr>
            <a:lvl5pPr>
              <a:defRPr sz="2584"/>
            </a:lvl5pPr>
            <a:lvl6pPr>
              <a:defRPr sz="2584"/>
            </a:lvl6pPr>
            <a:lvl7pPr>
              <a:defRPr sz="2584"/>
            </a:lvl7pPr>
            <a:lvl8pPr>
              <a:defRPr sz="2584"/>
            </a:lvl8pPr>
            <a:lvl9pPr>
              <a:defRPr sz="2584"/>
            </a:lvl9pPr>
          </a:lstStyle>
          <a:p>
            <a:pPr lvl="0"/>
            <a:r>
              <a:rPr lang="ru-RU"/>
              <a:t>Образец текста</a:t>
            </a:r>
          </a:p>
        </p:txBody>
      </p:sp>
      <p:cxnSp>
        <p:nvCxnSpPr>
          <p:cNvPr id="16" name="Прямая соединительная линия 15"/>
          <p:cNvCxnSpPr/>
          <p:nvPr userDrawn="1"/>
        </p:nvCxnSpPr>
        <p:spPr>
          <a:xfrm flipH="1">
            <a:off x="736252" y="1292124"/>
            <a:ext cx="15903067" cy="0"/>
          </a:xfrm>
          <a:prstGeom prst="line">
            <a:avLst/>
          </a:prstGeom>
          <a:ln>
            <a:solidFill>
              <a:srgbClr val="830051"/>
            </a:solidFill>
          </a:ln>
        </p:spPr>
        <p:style>
          <a:lnRef idx="1">
            <a:schemeClr val="accent1"/>
          </a:lnRef>
          <a:fillRef idx="0">
            <a:schemeClr val="accent1"/>
          </a:fillRef>
          <a:effectRef idx="0">
            <a:schemeClr val="accent1"/>
          </a:effectRef>
          <a:fontRef idx="minor">
            <a:schemeClr val="tx1"/>
          </a:fontRef>
        </p:style>
      </p:cxnSp>
      <p:pic>
        <p:nvPicPr>
          <p:cNvPr id="18" name="Picture 9" descr="Картинка 1 из 968">
            <a:hlinkClick r:id="rId2"/>
            <a:extLst>
              <a:ext uri="{FF2B5EF4-FFF2-40B4-BE49-F238E27FC236}">
                <a16:creationId xmlns="" xmlns:a16="http://schemas.microsoft.com/office/drawing/2014/main" id="{87200A93-A39B-D54D-A3AB-7AAB72FD3219}"/>
              </a:ext>
            </a:extLst>
          </p:cNvPr>
          <p:cNvPicPr>
            <a:picLocks noChangeAspect="1" noChangeArrowheads="1"/>
          </p:cNvPicPr>
          <p:nvPr userDrawn="1"/>
        </p:nvPicPr>
        <p:blipFill>
          <a:blip r:embed="rId3" cstate="print"/>
          <a:srcRect/>
          <a:stretch>
            <a:fillRect/>
          </a:stretch>
        </p:blipFill>
        <p:spPr bwMode="auto">
          <a:xfrm>
            <a:off x="15278235" y="-46879"/>
            <a:ext cx="1361084" cy="1427213"/>
          </a:xfrm>
          <a:prstGeom prst="rect">
            <a:avLst/>
          </a:prstGeom>
          <a:ln>
            <a:noFill/>
          </a:ln>
          <a:effectLst>
            <a:softEdge rad="112500"/>
          </a:effectLst>
        </p:spPr>
      </p:pic>
    </p:spTree>
    <p:extLst>
      <p:ext uri="{BB962C8B-B14F-4D97-AF65-F5344CB8AC3E}">
        <p14:creationId xmlns:p14="http://schemas.microsoft.com/office/powerpoint/2010/main" val="136556422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hasCustomPrompt="1"/>
          </p:nvPr>
        </p:nvSpPr>
        <p:spPr/>
        <p:txBody>
          <a:bodyPr/>
          <a:lstStyle/>
          <a:p>
            <a:r>
              <a:rPr lang="ru-RU"/>
              <a:t>ОБРАЗЕЦ ЗАГОЛОВКА</a:t>
            </a:r>
          </a:p>
        </p:txBody>
      </p:sp>
      <p:sp>
        <p:nvSpPr>
          <p:cNvPr id="4" name="Номер слайда 22"/>
          <p:cNvSpPr>
            <a:spLocks noGrp="1"/>
          </p:cNvSpPr>
          <p:nvPr>
            <p:ph type="sldNum" sz="quarter" idx="10"/>
          </p:nvPr>
        </p:nvSpPr>
        <p:spPr/>
        <p:txBody>
          <a:bodyPr/>
          <a:lstStyle>
            <a:lvl1pPr>
              <a:defRPr/>
            </a:lvl1pPr>
          </a:lstStyle>
          <a:p>
            <a:pPr>
              <a:defRPr/>
            </a:pPr>
            <a:fld id="{D502C252-D258-485D-B551-BAAD5DA64259}" type="slidenum">
              <a:rPr lang="ru-RU">
                <a:solidFill>
                  <a:prstClr val="black"/>
                </a:solidFill>
              </a:rPr>
              <a:pPr>
                <a:defRPr/>
              </a:pPr>
              <a:t>‹#›</a:t>
            </a:fld>
            <a:endParaRPr lang="ru-RU" dirty="0">
              <a:solidFill>
                <a:prstClr val="black"/>
              </a:solidFill>
            </a:endParaRPr>
          </a:p>
        </p:txBody>
      </p:sp>
    </p:spTree>
    <p:extLst>
      <p:ext uri="{BB962C8B-B14F-4D97-AF65-F5344CB8AC3E}">
        <p14:creationId xmlns:p14="http://schemas.microsoft.com/office/powerpoint/2010/main" val="426797847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hasCustomPrompt="1"/>
          </p:nvPr>
        </p:nvSpPr>
        <p:spPr/>
        <p:txBody>
          <a:bodyPr/>
          <a:lstStyle/>
          <a:p>
            <a:r>
              <a:rPr lang="ru-RU"/>
              <a:t>ОБРАЗЕЦ ЗАГОЛОВКА</a:t>
            </a:r>
          </a:p>
        </p:txBody>
      </p:sp>
      <p:sp>
        <p:nvSpPr>
          <p:cNvPr id="3" name="Номер слайда 22"/>
          <p:cNvSpPr>
            <a:spLocks noGrp="1"/>
          </p:cNvSpPr>
          <p:nvPr>
            <p:ph type="sldNum" sz="quarter" idx="10"/>
          </p:nvPr>
        </p:nvSpPr>
        <p:spPr/>
        <p:txBody>
          <a:bodyPr/>
          <a:lstStyle>
            <a:lvl1pPr>
              <a:defRPr/>
            </a:lvl1pPr>
          </a:lstStyle>
          <a:p>
            <a:pPr>
              <a:defRPr/>
            </a:pPr>
            <a:fld id="{3250F7C4-4EF2-40B8-903E-7BEA78B0C1DC}" type="slidenum">
              <a:rPr lang="ru-RU">
                <a:solidFill>
                  <a:prstClr val="black"/>
                </a:solidFill>
              </a:rPr>
              <a:pPr>
                <a:defRPr/>
              </a:pPr>
              <a:t>‹#›</a:t>
            </a:fld>
            <a:endParaRPr lang="ru-RU" dirty="0">
              <a:solidFill>
                <a:prstClr val="black"/>
              </a:solidFill>
            </a:endParaRPr>
          </a:p>
        </p:txBody>
      </p:sp>
    </p:spTree>
    <p:extLst>
      <p:ext uri="{BB962C8B-B14F-4D97-AF65-F5344CB8AC3E}">
        <p14:creationId xmlns:p14="http://schemas.microsoft.com/office/powerpoint/2010/main" val="195566239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Номер слайда 22"/>
          <p:cNvSpPr>
            <a:spLocks noGrp="1"/>
          </p:cNvSpPr>
          <p:nvPr>
            <p:ph type="sldNum" sz="quarter" idx="10"/>
          </p:nvPr>
        </p:nvSpPr>
        <p:spPr/>
        <p:txBody>
          <a:bodyPr/>
          <a:lstStyle>
            <a:lvl1pPr>
              <a:defRPr/>
            </a:lvl1pPr>
          </a:lstStyle>
          <a:p>
            <a:pPr>
              <a:defRPr/>
            </a:pPr>
            <a:fld id="{DAA57EE9-0CA4-49C3-8275-90CBC9F62225}" type="slidenum">
              <a:rPr lang="ru-RU">
                <a:solidFill>
                  <a:prstClr val="black"/>
                </a:solidFill>
              </a:rPr>
              <a:pPr>
                <a:defRPr/>
              </a:pPr>
              <a:t>‹#›</a:t>
            </a:fld>
            <a:endParaRPr lang="ru-RU" dirty="0">
              <a:solidFill>
                <a:prstClr val="black"/>
              </a:solidFill>
            </a:endParaRPr>
          </a:p>
        </p:txBody>
      </p:sp>
    </p:spTree>
    <p:extLst>
      <p:ext uri="{BB962C8B-B14F-4D97-AF65-F5344CB8AC3E}">
        <p14:creationId xmlns:p14="http://schemas.microsoft.com/office/powerpoint/2010/main" val="393084663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hasCustomPrompt="1"/>
          </p:nvPr>
        </p:nvSpPr>
        <p:spPr/>
        <p:txBody>
          <a:bodyPr/>
          <a:lstStyle/>
          <a:p>
            <a:r>
              <a:rPr lang="ru-RU"/>
              <a:t>ОБРАЗЕЦ ЗАГОЛОВКА</a:t>
            </a:r>
          </a:p>
        </p:txBody>
      </p:sp>
      <p:sp>
        <p:nvSpPr>
          <p:cNvPr id="4" name="Номер слайда 22"/>
          <p:cNvSpPr>
            <a:spLocks noGrp="1"/>
          </p:cNvSpPr>
          <p:nvPr>
            <p:ph type="sldNum" sz="quarter" idx="10"/>
          </p:nvPr>
        </p:nvSpPr>
        <p:spPr/>
        <p:txBody>
          <a:bodyPr/>
          <a:lstStyle>
            <a:lvl1pPr>
              <a:defRPr/>
            </a:lvl1pPr>
          </a:lstStyle>
          <a:p>
            <a:pPr>
              <a:defRPr/>
            </a:pPr>
            <a:fld id="{D502C252-D258-485D-B551-BAAD5DA64259}" type="slidenum">
              <a:rPr lang="ru-RU">
                <a:solidFill>
                  <a:prstClr val="black"/>
                </a:solidFill>
              </a:rPr>
              <a:pPr>
                <a:defRPr/>
              </a:pPr>
              <a:t>‹#›</a:t>
            </a:fld>
            <a:endParaRPr lang="ru-RU" dirty="0">
              <a:solidFill>
                <a:prstClr val="black"/>
              </a:solidFill>
            </a:endParaRPr>
          </a:p>
        </p:txBody>
      </p:sp>
    </p:spTree>
    <p:extLst>
      <p:ext uri="{BB962C8B-B14F-4D97-AF65-F5344CB8AC3E}">
        <p14:creationId xmlns:p14="http://schemas.microsoft.com/office/powerpoint/2010/main" val="237603396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hasCustomPrompt="1"/>
          </p:nvPr>
        </p:nvSpPr>
        <p:spPr/>
        <p:txBody>
          <a:bodyPr/>
          <a:lstStyle/>
          <a:p>
            <a:r>
              <a:rPr lang="ru-RU"/>
              <a:t>ОБРАЗЕЦ ЗАГОЛОВКА</a:t>
            </a:r>
          </a:p>
        </p:txBody>
      </p:sp>
      <p:sp>
        <p:nvSpPr>
          <p:cNvPr id="3" name="Номер слайда 22"/>
          <p:cNvSpPr>
            <a:spLocks noGrp="1"/>
          </p:cNvSpPr>
          <p:nvPr>
            <p:ph type="sldNum" sz="quarter" idx="10"/>
          </p:nvPr>
        </p:nvSpPr>
        <p:spPr/>
        <p:txBody>
          <a:bodyPr/>
          <a:lstStyle>
            <a:lvl1pPr>
              <a:defRPr/>
            </a:lvl1pPr>
          </a:lstStyle>
          <a:p>
            <a:pPr>
              <a:defRPr/>
            </a:pPr>
            <a:fld id="{3250F7C4-4EF2-40B8-903E-7BEA78B0C1DC}" type="slidenum">
              <a:rPr lang="ru-RU">
                <a:solidFill>
                  <a:prstClr val="black"/>
                </a:solidFill>
              </a:rPr>
              <a:pPr>
                <a:defRPr/>
              </a:pPr>
              <a:t>‹#›</a:t>
            </a:fld>
            <a:endParaRPr lang="ru-RU" dirty="0">
              <a:solidFill>
                <a:prstClr val="black"/>
              </a:solidFill>
            </a:endParaRPr>
          </a:p>
        </p:txBody>
      </p:sp>
    </p:spTree>
    <p:extLst>
      <p:ext uri="{BB962C8B-B14F-4D97-AF65-F5344CB8AC3E}">
        <p14:creationId xmlns:p14="http://schemas.microsoft.com/office/powerpoint/2010/main" val="3532621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hasCustomPrompt="1"/>
          </p:nvPr>
        </p:nvSpPr>
        <p:spPr/>
        <p:txBody>
          <a:bodyPr/>
          <a:lstStyle/>
          <a:p>
            <a:r>
              <a:rPr lang="ru-RU"/>
              <a:t>ОБРАЗЕЦ ЗАГОЛОВКА</a:t>
            </a:r>
          </a:p>
        </p:txBody>
      </p:sp>
      <p:sp>
        <p:nvSpPr>
          <p:cNvPr id="3" name="Номер слайда 22"/>
          <p:cNvSpPr>
            <a:spLocks noGrp="1"/>
          </p:cNvSpPr>
          <p:nvPr>
            <p:ph type="sldNum" sz="quarter" idx="10"/>
          </p:nvPr>
        </p:nvSpPr>
        <p:spPr/>
        <p:txBody>
          <a:bodyPr/>
          <a:lstStyle>
            <a:lvl1pPr>
              <a:defRPr/>
            </a:lvl1pPr>
          </a:lstStyle>
          <a:p>
            <a:pPr>
              <a:defRPr/>
            </a:pPr>
            <a:fld id="{3250F7C4-4EF2-40B8-903E-7BEA78B0C1DC}" type="slidenum">
              <a:rPr lang="ru-RU">
                <a:solidFill>
                  <a:prstClr val="black"/>
                </a:solidFill>
              </a:rPr>
              <a:pPr>
                <a:defRPr/>
              </a:pPr>
              <a:t>‹#›</a:t>
            </a:fld>
            <a:endParaRPr lang="ru-RU">
              <a:solidFill>
                <a:prstClr val="black"/>
              </a:solidFill>
            </a:endParaRPr>
          </a:p>
        </p:txBody>
      </p:sp>
    </p:spTree>
    <p:extLst>
      <p:ext uri="{BB962C8B-B14F-4D97-AF65-F5344CB8AC3E}">
        <p14:creationId xmlns:p14="http://schemas.microsoft.com/office/powerpoint/2010/main" val="1640285925"/>
      </p:ext>
    </p:extLst>
  </p:cSld>
  <p:clrMapOvr>
    <a:masterClrMapping/>
  </p:clrMapOvr>
  <p:hf hdr="0" ftr="0" dt="0"/>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Номер слайда 22"/>
          <p:cNvSpPr>
            <a:spLocks noGrp="1"/>
          </p:cNvSpPr>
          <p:nvPr>
            <p:ph type="sldNum" sz="quarter" idx="10"/>
          </p:nvPr>
        </p:nvSpPr>
        <p:spPr/>
        <p:txBody>
          <a:bodyPr/>
          <a:lstStyle>
            <a:lvl1pPr>
              <a:defRPr/>
            </a:lvl1pPr>
          </a:lstStyle>
          <a:p>
            <a:pPr>
              <a:defRPr/>
            </a:pPr>
            <a:fld id="{DAA57EE9-0CA4-49C3-8275-90CBC9F62225}" type="slidenum">
              <a:rPr lang="ru-RU">
                <a:solidFill>
                  <a:prstClr val="black"/>
                </a:solidFill>
              </a:rPr>
              <a:pPr>
                <a:defRPr/>
              </a:pPr>
              <a:t>‹#›</a:t>
            </a:fld>
            <a:endParaRPr lang="ru-RU" dirty="0">
              <a:solidFill>
                <a:prstClr val="black"/>
              </a:solidFill>
            </a:endParaRPr>
          </a:p>
        </p:txBody>
      </p:sp>
    </p:spTree>
    <p:extLst>
      <p:ext uri="{BB962C8B-B14F-4D97-AF65-F5344CB8AC3E}">
        <p14:creationId xmlns:p14="http://schemas.microsoft.com/office/powerpoint/2010/main" val="178053874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hasCustomPrompt="1"/>
          </p:nvPr>
        </p:nvSpPr>
        <p:spPr/>
        <p:txBody>
          <a:bodyPr/>
          <a:lstStyle/>
          <a:p>
            <a:r>
              <a:rPr lang="ru-RU"/>
              <a:t>ОБРАЗЕЦ ЗАГОЛОВКА</a:t>
            </a:r>
          </a:p>
        </p:txBody>
      </p:sp>
      <p:sp>
        <p:nvSpPr>
          <p:cNvPr id="4" name="Номер слайда 22"/>
          <p:cNvSpPr>
            <a:spLocks noGrp="1"/>
          </p:cNvSpPr>
          <p:nvPr>
            <p:ph type="sldNum" sz="quarter" idx="10"/>
          </p:nvPr>
        </p:nvSpPr>
        <p:spPr/>
        <p:txBody>
          <a:bodyPr/>
          <a:lstStyle>
            <a:lvl1pPr>
              <a:defRPr/>
            </a:lvl1pPr>
          </a:lstStyle>
          <a:p>
            <a:pPr>
              <a:defRPr/>
            </a:pPr>
            <a:fld id="{D502C252-D258-485D-B551-BAAD5DA64259}" type="slidenum">
              <a:rPr lang="ru-RU">
                <a:solidFill>
                  <a:prstClr val="black"/>
                </a:solidFill>
              </a:rPr>
              <a:pPr>
                <a:defRPr/>
              </a:pPr>
              <a:t>‹#›</a:t>
            </a:fld>
            <a:endParaRPr lang="ru-RU" dirty="0">
              <a:solidFill>
                <a:prstClr val="black"/>
              </a:solidFill>
            </a:endParaRPr>
          </a:p>
        </p:txBody>
      </p:sp>
    </p:spTree>
    <p:extLst>
      <p:ext uri="{BB962C8B-B14F-4D97-AF65-F5344CB8AC3E}">
        <p14:creationId xmlns:p14="http://schemas.microsoft.com/office/powerpoint/2010/main" val="20688387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hasCustomPrompt="1"/>
          </p:nvPr>
        </p:nvSpPr>
        <p:spPr/>
        <p:txBody>
          <a:bodyPr/>
          <a:lstStyle/>
          <a:p>
            <a:r>
              <a:rPr lang="ru-RU"/>
              <a:t>ОБРАЗЕЦ ЗАГОЛОВКА</a:t>
            </a:r>
          </a:p>
        </p:txBody>
      </p:sp>
      <p:sp>
        <p:nvSpPr>
          <p:cNvPr id="3" name="Номер слайда 22"/>
          <p:cNvSpPr>
            <a:spLocks noGrp="1"/>
          </p:cNvSpPr>
          <p:nvPr>
            <p:ph type="sldNum" sz="quarter" idx="10"/>
          </p:nvPr>
        </p:nvSpPr>
        <p:spPr/>
        <p:txBody>
          <a:bodyPr/>
          <a:lstStyle>
            <a:lvl1pPr>
              <a:defRPr/>
            </a:lvl1pPr>
          </a:lstStyle>
          <a:p>
            <a:pPr>
              <a:defRPr/>
            </a:pPr>
            <a:fld id="{3250F7C4-4EF2-40B8-903E-7BEA78B0C1DC}" type="slidenum">
              <a:rPr lang="ru-RU">
                <a:solidFill>
                  <a:prstClr val="black"/>
                </a:solidFill>
              </a:rPr>
              <a:pPr>
                <a:defRPr/>
              </a:pPr>
              <a:t>‹#›</a:t>
            </a:fld>
            <a:endParaRPr lang="ru-RU" dirty="0">
              <a:solidFill>
                <a:prstClr val="black"/>
              </a:solidFill>
            </a:endParaRPr>
          </a:p>
        </p:txBody>
      </p:sp>
    </p:spTree>
    <p:extLst>
      <p:ext uri="{BB962C8B-B14F-4D97-AF65-F5344CB8AC3E}">
        <p14:creationId xmlns:p14="http://schemas.microsoft.com/office/powerpoint/2010/main" val="195535510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Номер слайда 22"/>
          <p:cNvSpPr>
            <a:spLocks noGrp="1"/>
          </p:cNvSpPr>
          <p:nvPr>
            <p:ph type="sldNum" sz="quarter" idx="10"/>
          </p:nvPr>
        </p:nvSpPr>
        <p:spPr/>
        <p:txBody>
          <a:bodyPr/>
          <a:lstStyle>
            <a:lvl1pPr>
              <a:defRPr/>
            </a:lvl1pPr>
          </a:lstStyle>
          <a:p>
            <a:pPr>
              <a:defRPr/>
            </a:pPr>
            <a:fld id="{DAA57EE9-0CA4-49C3-8275-90CBC9F62225}" type="slidenum">
              <a:rPr lang="ru-RU">
                <a:solidFill>
                  <a:prstClr val="black"/>
                </a:solidFill>
              </a:rPr>
              <a:pPr>
                <a:defRPr/>
              </a:pPr>
              <a:t>‹#›</a:t>
            </a:fld>
            <a:endParaRPr lang="ru-RU" dirty="0">
              <a:solidFill>
                <a:prstClr val="black"/>
              </a:solidFill>
            </a:endParaRPr>
          </a:p>
        </p:txBody>
      </p:sp>
    </p:spTree>
    <p:extLst>
      <p:ext uri="{BB962C8B-B14F-4D97-AF65-F5344CB8AC3E}">
        <p14:creationId xmlns:p14="http://schemas.microsoft.com/office/powerpoint/2010/main" val="1121672523"/>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hasCustomPrompt="1"/>
          </p:nvPr>
        </p:nvSpPr>
        <p:spPr/>
        <p:txBody>
          <a:bodyPr/>
          <a:lstStyle/>
          <a:p>
            <a:r>
              <a:rPr lang="ru-RU"/>
              <a:t>ОБРАЗЕЦ ЗАГОЛОВКА</a:t>
            </a:r>
          </a:p>
        </p:txBody>
      </p:sp>
      <p:sp>
        <p:nvSpPr>
          <p:cNvPr id="4" name="Номер слайда 22"/>
          <p:cNvSpPr>
            <a:spLocks noGrp="1"/>
          </p:cNvSpPr>
          <p:nvPr>
            <p:ph type="sldNum" sz="quarter" idx="10"/>
          </p:nvPr>
        </p:nvSpPr>
        <p:spPr/>
        <p:txBody>
          <a:bodyPr/>
          <a:lstStyle>
            <a:lvl1pPr>
              <a:defRPr/>
            </a:lvl1pPr>
          </a:lstStyle>
          <a:p>
            <a:pPr>
              <a:defRPr/>
            </a:pPr>
            <a:fld id="{D502C252-D258-485D-B551-BAAD5DA64259}" type="slidenum">
              <a:rPr lang="ru-RU">
                <a:solidFill>
                  <a:prstClr val="black"/>
                </a:solidFill>
              </a:rPr>
              <a:pPr>
                <a:defRPr/>
              </a:pPr>
              <a:t>‹#›</a:t>
            </a:fld>
            <a:endParaRPr lang="ru-RU">
              <a:solidFill>
                <a:prstClr val="black"/>
              </a:solidFill>
            </a:endParaRPr>
          </a:p>
        </p:txBody>
      </p:sp>
    </p:spTree>
    <p:extLst>
      <p:ext uri="{BB962C8B-B14F-4D97-AF65-F5344CB8AC3E}">
        <p14:creationId xmlns:p14="http://schemas.microsoft.com/office/powerpoint/2010/main" val="141971082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hasCustomPrompt="1"/>
          </p:nvPr>
        </p:nvSpPr>
        <p:spPr/>
        <p:txBody>
          <a:bodyPr/>
          <a:lstStyle/>
          <a:p>
            <a:r>
              <a:rPr lang="ru-RU"/>
              <a:t>ОБРАЗЕЦ ЗАГОЛОВКА</a:t>
            </a:r>
          </a:p>
        </p:txBody>
      </p:sp>
      <p:sp>
        <p:nvSpPr>
          <p:cNvPr id="3" name="Номер слайда 22"/>
          <p:cNvSpPr>
            <a:spLocks noGrp="1"/>
          </p:cNvSpPr>
          <p:nvPr>
            <p:ph type="sldNum" sz="quarter" idx="10"/>
          </p:nvPr>
        </p:nvSpPr>
        <p:spPr/>
        <p:txBody>
          <a:bodyPr/>
          <a:lstStyle>
            <a:lvl1pPr>
              <a:defRPr/>
            </a:lvl1pPr>
          </a:lstStyle>
          <a:p>
            <a:pPr>
              <a:defRPr/>
            </a:pPr>
            <a:fld id="{3250F7C4-4EF2-40B8-903E-7BEA78B0C1DC}" type="slidenum">
              <a:rPr lang="ru-RU">
                <a:solidFill>
                  <a:prstClr val="black"/>
                </a:solidFill>
              </a:rPr>
              <a:pPr>
                <a:defRPr/>
              </a:pPr>
              <a:t>‹#›</a:t>
            </a:fld>
            <a:endParaRPr lang="ru-RU">
              <a:solidFill>
                <a:prstClr val="black"/>
              </a:solidFill>
            </a:endParaRPr>
          </a:p>
        </p:txBody>
      </p:sp>
    </p:spTree>
    <p:extLst>
      <p:ext uri="{BB962C8B-B14F-4D97-AF65-F5344CB8AC3E}">
        <p14:creationId xmlns:p14="http://schemas.microsoft.com/office/powerpoint/2010/main" val="366258442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Номер слайда 22"/>
          <p:cNvSpPr>
            <a:spLocks noGrp="1"/>
          </p:cNvSpPr>
          <p:nvPr>
            <p:ph type="sldNum" sz="quarter" idx="10"/>
          </p:nvPr>
        </p:nvSpPr>
        <p:spPr/>
        <p:txBody>
          <a:bodyPr/>
          <a:lstStyle>
            <a:lvl1pPr>
              <a:defRPr/>
            </a:lvl1pPr>
          </a:lstStyle>
          <a:p>
            <a:pPr>
              <a:defRPr/>
            </a:pPr>
            <a:fld id="{DAA57EE9-0CA4-49C3-8275-90CBC9F62225}" type="slidenum">
              <a:rPr lang="ru-RU">
                <a:solidFill>
                  <a:prstClr val="black"/>
                </a:solidFill>
              </a:rPr>
              <a:pPr>
                <a:defRPr/>
              </a:pPr>
              <a:t>‹#›</a:t>
            </a:fld>
            <a:endParaRPr lang="ru-RU">
              <a:solidFill>
                <a:prstClr val="black"/>
              </a:solidFill>
            </a:endParaRPr>
          </a:p>
        </p:txBody>
      </p:sp>
    </p:spTree>
    <p:extLst>
      <p:ext uri="{BB962C8B-B14F-4D97-AF65-F5344CB8AC3E}">
        <p14:creationId xmlns:p14="http://schemas.microsoft.com/office/powerpoint/2010/main" val="1638752706"/>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hasCustomPrompt="1"/>
          </p:nvPr>
        </p:nvSpPr>
        <p:spPr/>
        <p:txBody>
          <a:bodyPr/>
          <a:lstStyle/>
          <a:p>
            <a:r>
              <a:rPr lang="ru-RU"/>
              <a:t>ОБРАЗЕЦ ЗАГОЛОВКА</a:t>
            </a:r>
          </a:p>
        </p:txBody>
      </p:sp>
      <p:sp>
        <p:nvSpPr>
          <p:cNvPr id="3" name="Содержимое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Номер слайда 22"/>
          <p:cNvSpPr>
            <a:spLocks noGrp="1"/>
          </p:cNvSpPr>
          <p:nvPr>
            <p:ph type="sldNum" sz="quarter" idx="10"/>
          </p:nvPr>
        </p:nvSpPr>
        <p:spPr/>
        <p:txBody>
          <a:bodyPr/>
          <a:lstStyle>
            <a:lvl1pPr>
              <a:defRPr/>
            </a:lvl1pPr>
          </a:lstStyle>
          <a:p>
            <a:pPr>
              <a:defRPr/>
            </a:pPr>
            <a:fld id="{D502C252-D258-485D-B551-BAAD5DA64259}" type="slidenum">
              <a:rPr lang="ru-RU">
                <a:solidFill>
                  <a:prstClr val="black"/>
                </a:solidFill>
              </a:rPr>
              <a:pPr>
                <a:defRPr/>
              </a:pPr>
              <a:t>‹#›</a:t>
            </a:fld>
            <a:endParaRPr lang="ru-RU" dirty="0">
              <a:solidFill>
                <a:prstClr val="black"/>
              </a:solidFill>
            </a:endParaRPr>
          </a:p>
        </p:txBody>
      </p:sp>
    </p:spTree>
    <p:extLst>
      <p:ext uri="{BB962C8B-B14F-4D97-AF65-F5344CB8AC3E}">
        <p14:creationId xmlns:p14="http://schemas.microsoft.com/office/powerpoint/2010/main" val="529503913"/>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hasCustomPrompt="1"/>
          </p:nvPr>
        </p:nvSpPr>
        <p:spPr/>
        <p:txBody>
          <a:bodyPr/>
          <a:lstStyle/>
          <a:p>
            <a:r>
              <a:rPr lang="ru-RU"/>
              <a:t>ОБРАЗЕЦ ЗАГОЛОВКА</a:t>
            </a:r>
          </a:p>
        </p:txBody>
      </p:sp>
      <p:sp>
        <p:nvSpPr>
          <p:cNvPr id="3" name="Содержимое 2"/>
          <p:cNvSpPr>
            <a:spLocks noGrp="1"/>
          </p:cNvSpPr>
          <p:nvPr>
            <p:ph sz="half" idx="1"/>
          </p:nvPr>
        </p:nvSpPr>
        <p:spPr>
          <a:xfrm>
            <a:off x="200676" y="1171397"/>
            <a:ext cx="8199311" cy="8064896"/>
          </a:xfrm>
        </p:spPr>
        <p:txBody>
          <a:bodyPr/>
          <a:lstStyle>
            <a:lvl1pPr>
              <a:defRPr sz="3800"/>
            </a:lvl1pPr>
            <a:lvl2pPr>
              <a:defRPr sz="3300"/>
            </a:lvl2pPr>
            <a:lvl3pPr>
              <a:defRPr sz="2800"/>
            </a:lvl3pPr>
            <a:lvl4pPr>
              <a:defRPr sz="2300"/>
            </a:lvl4pPr>
            <a:lvl5pPr>
              <a:defRPr sz="2300"/>
            </a:lvl5pPr>
            <a:lvl6pPr>
              <a:defRPr sz="2300"/>
            </a:lvl6pPr>
            <a:lvl7pPr>
              <a:defRPr sz="2300"/>
            </a:lvl7pPr>
            <a:lvl8pPr>
              <a:defRPr sz="2300"/>
            </a:lvl8pPr>
            <a:lvl9pPr>
              <a:defRPr sz="23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Содержимое 3"/>
          <p:cNvSpPr>
            <a:spLocks noGrp="1"/>
          </p:cNvSpPr>
          <p:nvPr>
            <p:ph sz="half" idx="2"/>
          </p:nvPr>
        </p:nvSpPr>
        <p:spPr>
          <a:xfrm>
            <a:off x="8534440" y="1171397"/>
            <a:ext cx="8333728" cy="8064896"/>
          </a:xfrm>
        </p:spPr>
        <p:txBody>
          <a:bodyPr/>
          <a:lstStyle>
            <a:lvl1pPr>
              <a:defRPr sz="3800"/>
            </a:lvl1pPr>
            <a:lvl2pPr>
              <a:defRPr sz="3300"/>
            </a:lvl2pPr>
            <a:lvl3pPr>
              <a:defRPr sz="2800"/>
            </a:lvl3pPr>
            <a:lvl4pPr>
              <a:defRPr sz="2300"/>
            </a:lvl4pPr>
            <a:lvl5pPr>
              <a:defRPr sz="2300"/>
            </a:lvl5pPr>
            <a:lvl6pPr>
              <a:defRPr sz="2300"/>
            </a:lvl6pPr>
            <a:lvl7pPr>
              <a:defRPr sz="2300"/>
            </a:lvl7pPr>
            <a:lvl8pPr>
              <a:defRPr sz="2300"/>
            </a:lvl8pPr>
            <a:lvl9pPr>
              <a:defRPr sz="23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Номер слайда 22"/>
          <p:cNvSpPr>
            <a:spLocks noGrp="1"/>
          </p:cNvSpPr>
          <p:nvPr>
            <p:ph type="sldNum" sz="quarter" idx="10"/>
          </p:nvPr>
        </p:nvSpPr>
        <p:spPr/>
        <p:txBody>
          <a:bodyPr/>
          <a:lstStyle>
            <a:lvl1pPr>
              <a:defRPr/>
            </a:lvl1pPr>
          </a:lstStyle>
          <a:p>
            <a:pPr>
              <a:defRPr/>
            </a:pPr>
            <a:fld id="{46C280C3-F257-4A6E-B028-02333E3AAC28}" type="slidenum">
              <a:rPr lang="ru-RU">
                <a:solidFill>
                  <a:prstClr val="black"/>
                </a:solidFill>
              </a:rPr>
              <a:pPr>
                <a:defRPr/>
              </a:pPr>
              <a:t>‹#›</a:t>
            </a:fld>
            <a:endParaRPr lang="ru-RU" dirty="0">
              <a:solidFill>
                <a:prstClr val="black"/>
              </a:solidFill>
            </a:endParaRPr>
          </a:p>
        </p:txBody>
      </p:sp>
    </p:spTree>
    <p:extLst>
      <p:ext uri="{BB962C8B-B14F-4D97-AF65-F5344CB8AC3E}">
        <p14:creationId xmlns:p14="http://schemas.microsoft.com/office/powerpoint/2010/main" val="95661080"/>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hasCustomPrompt="1"/>
          </p:nvPr>
        </p:nvSpPr>
        <p:spPr/>
        <p:txBody>
          <a:bodyPr/>
          <a:lstStyle/>
          <a:p>
            <a:r>
              <a:rPr lang="ru-RU"/>
              <a:t>ОБРАЗЕЦ ЗАГОЛОВКА</a:t>
            </a:r>
          </a:p>
        </p:txBody>
      </p:sp>
      <p:sp>
        <p:nvSpPr>
          <p:cNvPr id="3" name="Номер слайда 22"/>
          <p:cNvSpPr>
            <a:spLocks noGrp="1"/>
          </p:cNvSpPr>
          <p:nvPr>
            <p:ph type="sldNum" sz="quarter" idx="10"/>
          </p:nvPr>
        </p:nvSpPr>
        <p:spPr/>
        <p:txBody>
          <a:bodyPr/>
          <a:lstStyle>
            <a:lvl1pPr>
              <a:defRPr/>
            </a:lvl1pPr>
          </a:lstStyle>
          <a:p>
            <a:pPr>
              <a:defRPr/>
            </a:pPr>
            <a:fld id="{3250F7C4-4EF2-40B8-903E-7BEA78B0C1DC}" type="slidenum">
              <a:rPr lang="ru-RU">
                <a:solidFill>
                  <a:prstClr val="black"/>
                </a:solidFill>
              </a:rPr>
              <a:pPr>
                <a:defRPr/>
              </a:pPr>
              <a:t>‹#›</a:t>
            </a:fld>
            <a:endParaRPr lang="ru-RU" dirty="0">
              <a:solidFill>
                <a:prstClr val="black"/>
              </a:solidFill>
            </a:endParaRPr>
          </a:p>
        </p:txBody>
      </p:sp>
    </p:spTree>
    <p:extLst>
      <p:ext uri="{BB962C8B-B14F-4D97-AF65-F5344CB8AC3E}">
        <p14:creationId xmlns:p14="http://schemas.microsoft.com/office/powerpoint/2010/main" val="10361022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Номер слайда 22"/>
          <p:cNvSpPr>
            <a:spLocks noGrp="1"/>
          </p:cNvSpPr>
          <p:nvPr>
            <p:ph type="sldNum" sz="quarter" idx="10"/>
          </p:nvPr>
        </p:nvSpPr>
        <p:spPr/>
        <p:txBody>
          <a:bodyPr/>
          <a:lstStyle>
            <a:lvl1pPr>
              <a:defRPr/>
            </a:lvl1pPr>
          </a:lstStyle>
          <a:p>
            <a:pPr>
              <a:defRPr/>
            </a:pPr>
            <a:fld id="{DAA57EE9-0CA4-49C3-8275-90CBC9F62225}" type="slidenum">
              <a:rPr lang="ru-RU">
                <a:solidFill>
                  <a:prstClr val="black"/>
                </a:solidFill>
              </a:rPr>
              <a:pPr>
                <a:defRPr/>
              </a:pPr>
              <a:t>‹#›</a:t>
            </a:fld>
            <a:endParaRPr lang="ru-RU">
              <a:solidFill>
                <a:prstClr val="black"/>
              </a:solidFill>
            </a:endParaRPr>
          </a:p>
        </p:txBody>
      </p:sp>
    </p:spTree>
    <p:extLst>
      <p:ext uri="{BB962C8B-B14F-4D97-AF65-F5344CB8AC3E}">
        <p14:creationId xmlns:p14="http://schemas.microsoft.com/office/powerpoint/2010/main" val="2144142454"/>
      </p:ext>
    </p:extLst>
  </p:cSld>
  <p:clrMapOvr>
    <a:masterClrMapping/>
  </p:clrMapOvr>
  <p:hf hdr="0" ftr="0" dt="0"/>
</p:sldLayout>
</file>

<file path=ppt/slideLayouts/slideLayout30.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Номер слайда 22"/>
          <p:cNvSpPr>
            <a:spLocks noGrp="1"/>
          </p:cNvSpPr>
          <p:nvPr>
            <p:ph type="sldNum" sz="quarter" idx="10"/>
          </p:nvPr>
        </p:nvSpPr>
        <p:spPr/>
        <p:txBody>
          <a:bodyPr/>
          <a:lstStyle>
            <a:lvl1pPr>
              <a:defRPr/>
            </a:lvl1pPr>
          </a:lstStyle>
          <a:p>
            <a:pPr>
              <a:defRPr/>
            </a:pPr>
            <a:fld id="{DAA57EE9-0CA4-49C3-8275-90CBC9F62225}" type="slidenum">
              <a:rPr lang="ru-RU">
                <a:solidFill>
                  <a:prstClr val="black"/>
                </a:solidFill>
              </a:rPr>
              <a:pPr>
                <a:defRPr/>
              </a:pPr>
              <a:t>‹#›</a:t>
            </a:fld>
            <a:endParaRPr lang="ru-RU" dirty="0">
              <a:solidFill>
                <a:prstClr val="black"/>
              </a:solidFill>
            </a:endParaRPr>
          </a:p>
        </p:txBody>
      </p:sp>
    </p:spTree>
    <p:extLst>
      <p:ext uri="{BB962C8B-B14F-4D97-AF65-F5344CB8AC3E}">
        <p14:creationId xmlns:p14="http://schemas.microsoft.com/office/powerpoint/2010/main" val="2377236193"/>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cSld name="4_Заголовок и объект">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707536" y="137039"/>
            <a:ext cx="13575063" cy="1106685"/>
          </a:xfrm>
        </p:spPr>
        <p:txBody>
          <a:bodyPr>
            <a:normAutofit/>
          </a:bodyPr>
          <a:lstStyle>
            <a:lvl1pPr>
              <a:defRPr sz="2700" b="1">
                <a:solidFill>
                  <a:schemeClr val="tx1">
                    <a:lumMod val="75000"/>
                    <a:lumOff val="25000"/>
                  </a:schemeClr>
                </a:solidFill>
              </a:defRPr>
            </a:lvl1pPr>
          </a:lstStyle>
          <a:p>
            <a:r>
              <a:rPr lang="ru-RU"/>
              <a:t>Заголовок</a:t>
            </a:r>
            <a:endParaRPr lang="en-US"/>
          </a:p>
        </p:txBody>
      </p:sp>
      <p:sp>
        <p:nvSpPr>
          <p:cNvPr id="3" name="Content Placeholder 2"/>
          <p:cNvSpPr>
            <a:spLocks noGrp="1"/>
          </p:cNvSpPr>
          <p:nvPr>
            <p:ph idx="1" hasCustomPrompt="1"/>
          </p:nvPr>
        </p:nvSpPr>
        <p:spPr>
          <a:xfrm>
            <a:off x="9762727" y="1913404"/>
            <a:ext cx="6876604" cy="3841340"/>
          </a:xfrm>
        </p:spPr>
        <p:txBody>
          <a:bodyPr>
            <a:normAutofit/>
          </a:bodyPr>
          <a:lstStyle>
            <a:lvl1pPr marL="231272" indent="-231272">
              <a:buClr>
                <a:srgbClr val="830051"/>
              </a:buClr>
              <a:defRPr sz="1300">
                <a:solidFill>
                  <a:schemeClr val="tx1">
                    <a:lumMod val="85000"/>
                    <a:lumOff val="15000"/>
                  </a:schemeClr>
                </a:solidFill>
              </a:defRPr>
            </a:lvl1pPr>
            <a:lvl2pPr>
              <a:defRPr sz="1800">
                <a:solidFill>
                  <a:schemeClr val="tx1">
                    <a:lumMod val="85000"/>
                    <a:lumOff val="15000"/>
                  </a:schemeClr>
                </a:solidFill>
              </a:defRPr>
            </a:lvl2pPr>
            <a:lvl3pPr>
              <a:defRPr sz="1800">
                <a:solidFill>
                  <a:schemeClr val="tx1">
                    <a:lumMod val="85000"/>
                    <a:lumOff val="15000"/>
                  </a:schemeClr>
                </a:solidFill>
              </a:defRPr>
            </a:lvl3pPr>
            <a:lvl4pPr>
              <a:defRPr sz="1800">
                <a:solidFill>
                  <a:schemeClr val="tx1">
                    <a:lumMod val="85000"/>
                    <a:lumOff val="15000"/>
                  </a:schemeClr>
                </a:solidFill>
              </a:defRPr>
            </a:lvl4pPr>
            <a:lvl5pPr>
              <a:defRPr sz="1800">
                <a:solidFill>
                  <a:schemeClr val="tx1">
                    <a:lumMod val="85000"/>
                    <a:lumOff val="15000"/>
                  </a:schemeClr>
                </a:solidFill>
              </a:defRPr>
            </a:lvl5pPr>
          </a:lstStyle>
          <a:p>
            <a:pPr lvl="0"/>
            <a:r>
              <a:rPr lang="ru-RU"/>
              <a:t>Текст</a:t>
            </a:r>
          </a:p>
        </p:txBody>
      </p:sp>
      <p:sp>
        <p:nvSpPr>
          <p:cNvPr id="4" name="Date Placeholder 3"/>
          <p:cNvSpPr>
            <a:spLocks noGrp="1"/>
          </p:cNvSpPr>
          <p:nvPr>
            <p:ph type="dt" sz="half" idx="10"/>
          </p:nvPr>
        </p:nvSpPr>
        <p:spPr>
          <a:xfrm>
            <a:off x="1173480" y="8982951"/>
            <a:ext cx="3840480" cy="511175"/>
          </a:xfrm>
        </p:spPr>
        <p:txBody>
          <a:bodyPr lIns="127735" tIns="63866" rIns="127735" bIns="63866"/>
          <a:lstStyle/>
          <a:p>
            <a:pPr defTabSz="1277321"/>
            <a:endParaRPr lang="ru-RU" sz="2300" dirty="0">
              <a:solidFill>
                <a:prstClr val="black"/>
              </a:solidFill>
            </a:endParaRPr>
          </a:p>
        </p:txBody>
      </p:sp>
      <p:sp>
        <p:nvSpPr>
          <p:cNvPr id="5" name="Footer Placeholder 4"/>
          <p:cNvSpPr>
            <a:spLocks noGrp="1"/>
          </p:cNvSpPr>
          <p:nvPr>
            <p:ph type="ftr" sz="quarter" idx="11"/>
          </p:nvPr>
        </p:nvSpPr>
        <p:spPr>
          <a:xfrm>
            <a:off x="5654044" y="8982951"/>
            <a:ext cx="5760720" cy="511175"/>
          </a:xfrm>
        </p:spPr>
        <p:txBody>
          <a:bodyPr lIns="127735" tIns="63866" rIns="127735" bIns="63866"/>
          <a:lstStyle/>
          <a:p>
            <a:pPr defTabSz="1277321"/>
            <a:endParaRPr lang="ru-RU" sz="2300" dirty="0">
              <a:solidFill>
                <a:prstClr val="black"/>
              </a:solidFill>
            </a:endParaRPr>
          </a:p>
        </p:txBody>
      </p:sp>
      <p:sp>
        <p:nvSpPr>
          <p:cNvPr id="6" name="Slide Number Placeholder 5"/>
          <p:cNvSpPr>
            <a:spLocks noGrp="1"/>
          </p:cNvSpPr>
          <p:nvPr>
            <p:ph type="sldNum" sz="quarter" idx="12"/>
          </p:nvPr>
        </p:nvSpPr>
        <p:spPr>
          <a:xfrm>
            <a:off x="15758735" y="9040697"/>
            <a:ext cx="880841" cy="395675"/>
          </a:xfrm>
        </p:spPr>
        <p:txBody>
          <a:bodyPr/>
          <a:lstStyle/>
          <a:p>
            <a:fld id="{6748A8BB-B201-495E-AE28-3EB55DFDA6C9}" type="slidenum">
              <a:rPr lang="ru-RU" smtClean="0">
                <a:solidFill>
                  <a:prstClr val="black"/>
                </a:solidFill>
              </a:rPr>
              <a:pPr/>
              <a:t>‹#›</a:t>
            </a:fld>
            <a:endParaRPr lang="ru-RU" dirty="0">
              <a:solidFill>
                <a:prstClr val="black"/>
              </a:solidFill>
            </a:endParaRPr>
          </a:p>
        </p:txBody>
      </p:sp>
      <p:cxnSp>
        <p:nvCxnSpPr>
          <p:cNvPr id="10" name="Прямая соединительная линия 9"/>
          <p:cNvCxnSpPr/>
          <p:nvPr/>
        </p:nvCxnSpPr>
        <p:spPr>
          <a:xfrm flipH="1">
            <a:off x="736252" y="1292123"/>
            <a:ext cx="15903067" cy="0"/>
          </a:xfrm>
          <a:prstGeom prst="line">
            <a:avLst/>
          </a:prstGeom>
          <a:ln>
            <a:solidFill>
              <a:srgbClr val="830051"/>
            </a:solidFill>
          </a:ln>
        </p:spPr>
        <p:style>
          <a:lnRef idx="1">
            <a:schemeClr val="accent1"/>
          </a:lnRef>
          <a:fillRef idx="0">
            <a:schemeClr val="accent1"/>
          </a:fillRef>
          <a:effectRef idx="0">
            <a:schemeClr val="accent1"/>
          </a:effectRef>
          <a:fontRef idx="minor">
            <a:schemeClr val="tx1"/>
          </a:fontRef>
        </p:style>
      </p:cxnSp>
      <p:sp>
        <p:nvSpPr>
          <p:cNvPr id="11" name="Subtitle 2"/>
          <p:cNvSpPr>
            <a:spLocks noGrp="1"/>
          </p:cNvSpPr>
          <p:nvPr>
            <p:ph type="subTitle" idx="13" hasCustomPrompt="1"/>
          </p:nvPr>
        </p:nvSpPr>
        <p:spPr>
          <a:xfrm>
            <a:off x="9762755" y="1391165"/>
            <a:ext cx="6876608" cy="483203"/>
          </a:xfrm>
        </p:spPr>
        <p:txBody>
          <a:bodyPr tIns="125718" anchor="ctr">
            <a:noAutofit/>
          </a:bodyPr>
          <a:lstStyle>
            <a:lvl1pPr marL="0" indent="0" algn="l">
              <a:buNone/>
              <a:defRPr sz="1800" b="1" spc="0" baseline="0">
                <a:solidFill>
                  <a:schemeClr val="tx1">
                    <a:lumMod val="50000"/>
                    <a:lumOff val="50000"/>
                  </a:schemeClr>
                </a:solidFill>
              </a:defRPr>
            </a:lvl1pPr>
            <a:lvl2pPr marL="589546" indent="0" algn="ctr">
              <a:buNone/>
              <a:defRPr sz="2700"/>
            </a:lvl2pPr>
            <a:lvl3pPr marL="1179053" indent="0" algn="ctr">
              <a:buNone/>
              <a:defRPr sz="2200"/>
            </a:lvl3pPr>
            <a:lvl4pPr marL="1768641" indent="0" algn="ctr">
              <a:buNone/>
              <a:defRPr sz="2200"/>
            </a:lvl4pPr>
            <a:lvl5pPr marL="2358102" indent="0" algn="ctr">
              <a:buNone/>
              <a:defRPr sz="2200"/>
            </a:lvl5pPr>
            <a:lvl6pPr marL="2947650" indent="0" algn="ctr">
              <a:buNone/>
              <a:defRPr sz="2200"/>
            </a:lvl6pPr>
            <a:lvl7pPr marL="3537195" indent="0" algn="ctr">
              <a:buNone/>
              <a:defRPr sz="2200"/>
            </a:lvl7pPr>
            <a:lvl8pPr marL="4126745" indent="0" algn="ctr">
              <a:buNone/>
              <a:defRPr sz="2200"/>
            </a:lvl8pPr>
            <a:lvl9pPr marL="4716243" indent="0" algn="ctr">
              <a:buNone/>
              <a:defRPr sz="2200"/>
            </a:lvl9pPr>
          </a:lstStyle>
          <a:p>
            <a:r>
              <a:rPr lang="ru-RU"/>
              <a:t>Подзаголовок</a:t>
            </a:r>
            <a:endParaRPr lang="en-US"/>
          </a:p>
        </p:txBody>
      </p:sp>
      <p:sp>
        <p:nvSpPr>
          <p:cNvPr id="12" name="Content Placeholder 2"/>
          <p:cNvSpPr>
            <a:spLocks noGrp="1"/>
          </p:cNvSpPr>
          <p:nvPr>
            <p:ph idx="14"/>
          </p:nvPr>
        </p:nvSpPr>
        <p:spPr>
          <a:xfrm>
            <a:off x="721532" y="1391047"/>
            <a:ext cx="8641080" cy="7166692"/>
          </a:xfrm>
        </p:spPr>
        <p:txBody>
          <a:bodyPr>
            <a:normAutofit/>
          </a:bodyPr>
          <a:lstStyle>
            <a:lvl1pPr marL="0" indent="0">
              <a:buNone/>
              <a:defRPr sz="1700"/>
            </a:lvl1pPr>
            <a:lvl2pPr>
              <a:defRPr sz="3500"/>
            </a:lvl2pPr>
            <a:lvl3pPr>
              <a:defRPr sz="3200"/>
            </a:lvl3pPr>
            <a:lvl4pPr>
              <a:defRPr sz="2700"/>
            </a:lvl4pPr>
            <a:lvl5pPr>
              <a:defRPr sz="2700"/>
            </a:lvl5pPr>
            <a:lvl6pPr>
              <a:defRPr sz="2700"/>
            </a:lvl6pPr>
            <a:lvl7pPr>
              <a:defRPr sz="2700"/>
            </a:lvl7pPr>
            <a:lvl8pPr>
              <a:defRPr sz="2700"/>
            </a:lvl8pPr>
            <a:lvl9pPr>
              <a:defRPr sz="2700"/>
            </a:lvl9pPr>
          </a:lstStyle>
          <a:p>
            <a:pPr lvl="0"/>
            <a:r>
              <a:rPr lang="ru-RU"/>
              <a:t>Образец текста</a:t>
            </a:r>
          </a:p>
        </p:txBody>
      </p:sp>
      <p:sp>
        <p:nvSpPr>
          <p:cNvPr id="14" name="Content Placeholder 2"/>
          <p:cNvSpPr>
            <a:spLocks noGrp="1"/>
          </p:cNvSpPr>
          <p:nvPr>
            <p:ph idx="15"/>
          </p:nvPr>
        </p:nvSpPr>
        <p:spPr>
          <a:xfrm>
            <a:off x="9775249" y="5970203"/>
            <a:ext cx="3330165" cy="2587641"/>
          </a:xfrm>
        </p:spPr>
        <p:txBody>
          <a:bodyPr>
            <a:normAutofit/>
          </a:bodyPr>
          <a:lstStyle>
            <a:lvl1pPr marL="0" indent="0">
              <a:buNone/>
              <a:defRPr sz="1300"/>
            </a:lvl1pPr>
            <a:lvl2pPr>
              <a:defRPr sz="3500"/>
            </a:lvl2pPr>
            <a:lvl3pPr>
              <a:defRPr sz="3200"/>
            </a:lvl3pPr>
            <a:lvl4pPr>
              <a:defRPr sz="2700"/>
            </a:lvl4pPr>
            <a:lvl5pPr>
              <a:defRPr sz="2700"/>
            </a:lvl5pPr>
            <a:lvl6pPr>
              <a:defRPr sz="2700"/>
            </a:lvl6pPr>
            <a:lvl7pPr>
              <a:defRPr sz="2700"/>
            </a:lvl7pPr>
            <a:lvl8pPr>
              <a:defRPr sz="2700"/>
            </a:lvl8pPr>
            <a:lvl9pPr>
              <a:defRPr sz="2700"/>
            </a:lvl9pPr>
          </a:lstStyle>
          <a:p>
            <a:pPr lvl="0"/>
            <a:r>
              <a:rPr lang="ru-RU"/>
              <a:t>Образец текста</a:t>
            </a:r>
          </a:p>
        </p:txBody>
      </p:sp>
      <p:sp>
        <p:nvSpPr>
          <p:cNvPr id="15" name="Content Placeholder 2"/>
          <p:cNvSpPr>
            <a:spLocks noGrp="1"/>
          </p:cNvSpPr>
          <p:nvPr>
            <p:ph idx="16"/>
          </p:nvPr>
        </p:nvSpPr>
        <p:spPr>
          <a:xfrm>
            <a:off x="13309265" y="5970203"/>
            <a:ext cx="3330165" cy="2587641"/>
          </a:xfrm>
        </p:spPr>
        <p:txBody>
          <a:bodyPr>
            <a:normAutofit/>
          </a:bodyPr>
          <a:lstStyle>
            <a:lvl1pPr marL="0" indent="0">
              <a:buNone/>
              <a:defRPr sz="1300"/>
            </a:lvl1pPr>
            <a:lvl2pPr>
              <a:defRPr sz="3500"/>
            </a:lvl2pPr>
            <a:lvl3pPr>
              <a:defRPr sz="3200"/>
            </a:lvl3pPr>
            <a:lvl4pPr>
              <a:defRPr sz="2700"/>
            </a:lvl4pPr>
            <a:lvl5pPr>
              <a:defRPr sz="2700"/>
            </a:lvl5pPr>
            <a:lvl6pPr>
              <a:defRPr sz="2700"/>
            </a:lvl6pPr>
            <a:lvl7pPr>
              <a:defRPr sz="2700"/>
            </a:lvl7pPr>
            <a:lvl8pPr>
              <a:defRPr sz="2700"/>
            </a:lvl8pPr>
            <a:lvl9pPr>
              <a:defRPr sz="2700"/>
            </a:lvl9pPr>
          </a:lstStyle>
          <a:p>
            <a:pPr lvl="0"/>
            <a:r>
              <a:rPr lang="ru-RU"/>
              <a:t>Образец текста</a:t>
            </a:r>
          </a:p>
        </p:txBody>
      </p:sp>
      <p:cxnSp>
        <p:nvCxnSpPr>
          <p:cNvPr id="16" name="Прямая соединительная линия 15"/>
          <p:cNvCxnSpPr/>
          <p:nvPr userDrawn="1"/>
        </p:nvCxnSpPr>
        <p:spPr>
          <a:xfrm flipH="1">
            <a:off x="736252" y="1292123"/>
            <a:ext cx="15903067" cy="0"/>
          </a:xfrm>
          <a:prstGeom prst="line">
            <a:avLst/>
          </a:prstGeom>
          <a:ln>
            <a:solidFill>
              <a:srgbClr val="830051"/>
            </a:solidFill>
          </a:ln>
        </p:spPr>
        <p:style>
          <a:lnRef idx="1">
            <a:schemeClr val="accent1"/>
          </a:lnRef>
          <a:fillRef idx="0">
            <a:schemeClr val="accent1"/>
          </a:fillRef>
          <a:effectRef idx="0">
            <a:schemeClr val="accent1"/>
          </a:effectRef>
          <a:fontRef idx="minor">
            <a:schemeClr val="tx1"/>
          </a:fontRef>
        </p:style>
      </p:cxnSp>
      <p:pic>
        <p:nvPicPr>
          <p:cNvPr id="18" name="Picture 9" descr="Картинка 1 из 968">
            <a:hlinkClick r:id="rId2"/>
            <a:extLst>
              <a:ext uri="{FF2B5EF4-FFF2-40B4-BE49-F238E27FC236}">
                <a16:creationId xmlns="" xmlns:a16="http://schemas.microsoft.com/office/drawing/2014/main" id="{87200A93-A39B-D54D-A3AB-7AAB72FD3219}"/>
              </a:ext>
            </a:extLst>
          </p:cNvPr>
          <p:cNvPicPr>
            <a:picLocks noChangeAspect="1" noChangeArrowheads="1"/>
          </p:cNvPicPr>
          <p:nvPr userDrawn="1"/>
        </p:nvPicPr>
        <p:blipFill>
          <a:blip r:embed="rId3" cstate="print"/>
          <a:srcRect/>
          <a:stretch>
            <a:fillRect/>
          </a:stretch>
        </p:blipFill>
        <p:spPr bwMode="auto">
          <a:xfrm>
            <a:off x="15278239" y="-46876"/>
            <a:ext cx="1361084" cy="1427212"/>
          </a:xfrm>
          <a:prstGeom prst="rect">
            <a:avLst/>
          </a:prstGeom>
          <a:ln>
            <a:noFill/>
          </a:ln>
          <a:effectLst>
            <a:softEdge rad="112500"/>
          </a:effectLst>
        </p:spPr>
      </p:pic>
    </p:spTree>
    <p:extLst>
      <p:ext uri="{BB962C8B-B14F-4D97-AF65-F5344CB8AC3E}">
        <p14:creationId xmlns:p14="http://schemas.microsoft.com/office/powerpoint/2010/main" val="754427524"/>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Tree>
    <p:extLst>
      <p:ext uri="{BB962C8B-B14F-4D97-AF65-F5344CB8AC3E}">
        <p14:creationId xmlns:p14="http://schemas.microsoft.com/office/powerpoint/2010/main" val="2048724589"/>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hasCustomPrompt="1"/>
          </p:nvPr>
        </p:nvSpPr>
        <p:spPr/>
        <p:txBody>
          <a:bodyPr/>
          <a:lstStyle/>
          <a:p>
            <a:r>
              <a:rPr lang="ru-RU"/>
              <a:t>ОБРАЗЕЦ ЗАГОЛОВКА</a:t>
            </a:r>
          </a:p>
        </p:txBody>
      </p:sp>
      <p:sp>
        <p:nvSpPr>
          <p:cNvPr id="4" name="Номер слайда 22"/>
          <p:cNvSpPr>
            <a:spLocks noGrp="1"/>
          </p:cNvSpPr>
          <p:nvPr>
            <p:ph type="sldNum" sz="quarter" idx="10"/>
          </p:nvPr>
        </p:nvSpPr>
        <p:spPr/>
        <p:txBody>
          <a:bodyPr/>
          <a:lstStyle>
            <a:lvl1pPr>
              <a:defRPr/>
            </a:lvl1pPr>
          </a:lstStyle>
          <a:p>
            <a:pPr>
              <a:defRPr/>
            </a:pPr>
            <a:fld id="{D502C252-D258-485D-B551-BAAD5DA64259}" type="slidenum">
              <a:rPr lang="ru-RU">
                <a:solidFill>
                  <a:prstClr val="black"/>
                </a:solidFill>
              </a:rPr>
              <a:pPr>
                <a:defRPr/>
              </a:pPr>
              <a:t>‹#›</a:t>
            </a:fld>
            <a:endParaRPr lang="ru-RU">
              <a:solidFill>
                <a:prstClr val="black"/>
              </a:solidFill>
            </a:endParaRPr>
          </a:p>
        </p:txBody>
      </p:sp>
    </p:spTree>
    <p:extLst>
      <p:ext uri="{BB962C8B-B14F-4D97-AF65-F5344CB8AC3E}">
        <p14:creationId xmlns:p14="http://schemas.microsoft.com/office/powerpoint/2010/main" val="3290955174"/>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hasCustomPrompt="1"/>
          </p:nvPr>
        </p:nvSpPr>
        <p:spPr/>
        <p:txBody>
          <a:bodyPr/>
          <a:lstStyle/>
          <a:p>
            <a:r>
              <a:rPr lang="ru-RU"/>
              <a:t>ОБРАЗЕЦ ЗАГОЛОВКА</a:t>
            </a:r>
          </a:p>
        </p:txBody>
      </p:sp>
      <p:sp>
        <p:nvSpPr>
          <p:cNvPr id="3" name="Номер слайда 22"/>
          <p:cNvSpPr>
            <a:spLocks noGrp="1"/>
          </p:cNvSpPr>
          <p:nvPr>
            <p:ph type="sldNum" sz="quarter" idx="10"/>
          </p:nvPr>
        </p:nvSpPr>
        <p:spPr/>
        <p:txBody>
          <a:bodyPr/>
          <a:lstStyle>
            <a:lvl1pPr>
              <a:defRPr/>
            </a:lvl1pPr>
          </a:lstStyle>
          <a:p>
            <a:pPr>
              <a:defRPr/>
            </a:pPr>
            <a:fld id="{3250F7C4-4EF2-40B8-903E-7BEA78B0C1DC}" type="slidenum">
              <a:rPr lang="ru-RU">
                <a:solidFill>
                  <a:prstClr val="black"/>
                </a:solidFill>
              </a:rPr>
              <a:pPr>
                <a:defRPr/>
              </a:pPr>
              <a:t>‹#›</a:t>
            </a:fld>
            <a:endParaRPr lang="ru-RU">
              <a:solidFill>
                <a:prstClr val="black"/>
              </a:solidFill>
            </a:endParaRPr>
          </a:p>
        </p:txBody>
      </p:sp>
    </p:spTree>
    <p:extLst>
      <p:ext uri="{BB962C8B-B14F-4D97-AF65-F5344CB8AC3E}">
        <p14:creationId xmlns:p14="http://schemas.microsoft.com/office/powerpoint/2010/main" val="1092814157"/>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Номер слайда 22"/>
          <p:cNvSpPr>
            <a:spLocks noGrp="1"/>
          </p:cNvSpPr>
          <p:nvPr>
            <p:ph type="sldNum" sz="quarter" idx="10"/>
          </p:nvPr>
        </p:nvSpPr>
        <p:spPr/>
        <p:txBody>
          <a:bodyPr/>
          <a:lstStyle>
            <a:lvl1pPr>
              <a:defRPr/>
            </a:lvl1pPr>
          </a:lstStyle>
          <a:p>
            <a:pPr>
              <a:defRPr/>
            </a:pPr>
            <a:fld id="{DAA57EE9-0CA4-49C3-8275-90CBC9F62225}" type="slidenum">
              <a:rPr lang="ru-RU">
                <a:solidFill>
                  <a:prstClr val="black"/>
                </a:solidFill>
              </a:rPr>
              <a:pPr>
                <a:defRPr/>
              </a:pPr>
              <a:t>‹#›</a:t>
            </a:fld>
            <a:endParaRPr lang="ru-RU">
              <a:solidFill>
                <a:prstClr val="black"/>
              </a:solidFill>
            </a:endParaRPr>
          </a:p>
        </p:txBody>
      </p:sp>
    </p:spTree>
    <p:extLst>
      <p:ext uri="{BB962C8B-B14F-4D97-AF65-F5344CB8AC3E}">
        <p14:creationId xmlns:p14="http://schemas.microsoft.com/office/powerpoint/2010/main" val="3789075233"/>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cSld name="3_Заголовок и объект">
    <p:spTree>
      <p:nvGrpSpPr>
        <p:cNvPr id="1" name=""/>
        <p:cNvGrpSpPr/>
        <p:nvPr/>
      </p:nvGrpSpPr>
      <p:grpSpPr>
        <a:xfrm>
          <a:off x="0" y="0"/>
          <a:ext cx="0" cy="0"/>
          <a:chOff x="0" y="0"/>
          <a:chExt cx="0" cy="0"/>
        </a:xfrm>
      </p:grpSpPr>
      <p:graphicFrame>
        <p:nvGraphicFramePr>
          <p:cNvPr id="7" name="Object 6" hidden="1">
            <a:extLst>
              <a:ext uri="{FF2B5EF4-FFF2-40B4-BE49-F238E27FC236}">
                <a16:creationId xmlns="" xmlns:a16="http://schemas.microsoft.com/office/drawing/2014/main" id="{2C72BD76-BA37-4C78-98B4-94AEB5215102}"/>
              </a:ext>
            </a:extLst>
          </p:cNvPr>
          <p:cNvGraphicFramePr>
            <a:graphicFrameLocks noChangeAspect="1"/>
          </p:cNvGraphicFramePr>
          <p:nvPr>
            <p:custDataLst>
              <p:tags r:id="rId2"/>
            </p:custDataLst>
          </p:nvPr>
        </p:nvGraphicFramePr>
        <p:xfrm>
          <a:off x="2117" y="1598"/>
          <a:ext cx="2117" cy="1589"/>
        </p:xfrm>
        <a:graphic>
          <a:graphicData uri="http://schemas.openxmlformats.org/presentationml/2006/ole">
            <mc:AlternateContent xmlns:mc="http://schemas.openxmlformats.org/markup-compatibility/2006">
              <mc:Choice xmlns:v="urn:schemas-microsoft-com:vml" Requires="v">
                <p:oleObj spid="_x0000_s1076" name="think-cell Slide" r:id="rId4" imgW="360" imgH="360" progId="">
                  <p:embed/>
                </p:oleObj>
              </mc:Choice>
              <mc:Fallback>
                <p:oleObj name="think-cell Slide" r:id="rId4" imgW="360" imgH="360" progId="">
                  <p:embed/>
                  <p:pic>
                    <p:nvPicPr>
                      <p:cNvPr id="0" name="Picture 4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117" y="1598"/>
                        <a:ext cx="2117" cy="1589"/>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 name="Title 1"/>
          <p:cNvSpPr>
            <a:spLocks noGrp="1"/>
          </p:cNvSpPr>
          <p:nvPr>
            <p:ph type="title" hasCustomPrompt="1"/>
          </p:nvPr>
        </p:nvSpPr>
        <p:spPr>
          <a:xfrm>
            <a:off x="707484" y="137027"/>
            <a:ext cx="13575063" cy="1106685"/>
          </a:xfrm>
        </p:spPr>
        <p:txBody>
          <a:bodyPr>
            <a:normAutofit/>
          </a:bodyPr>
          <a:lstStyle>
            <a:lvl1pPr>
              <a:defRPr sz="3000" b="1">
                <a:solidFill>
                  <a:schemeClr val="tx1">
                    <a:lumMod val="75000"/>
                    <a:lumOff val="25000"/>
                  </a:schemeClr>
                </a:solidFill>
              </a:defRPr>
            </a:lvl1pPr>
          </a:lstStyle>
          <a:p>
            <a:r>
              <a:rPr lang="ru-RU"/>
              <a:t>Заголовок</a:t>
            </a:r>
            <a:endParaRPr lang="en-US"/>
          </a:p>
        </p:txBody>
      </p:sp>
      <p:sp>
        <p:nvSpPr>
          <p:cNvPr id="3" name="Content Placeholder 2"/>
          <p:cNvSpPr>
            <a:spLocks noGrp="1"/>
          </p:cNvSpPr>
          <p:nvPr>
            <p:ph idx="1"/>
          </p:nvPr>
        </p:nvSpPr>
        <p:spPr>
          <a:xfrm>
            <a:off x="707481" y="1746764"/>
            <a:ext cx="15653865" cy="7235879"/>
          </a:xfrm>
          <a:prstGeom prst="rect">
            <a:avLst/>
          </a:prstGeom>
        </p:spPr>
        <p:txBody>
          <a:bodyPr lIns="91425" tIns="45713" rIns="91425" bIns="45713">
            <a:normAutofit/>
          </a:bodyPr>
          <a:lstStyle>
            <a:lvl1pPr marL="275876" indent="-275876">
              <a:buClr>
                <a:srgbClr val="830051"/>
              </a:buClr>
              <a:defRPr sz="2200">
                <a:solidFill>
                  <a:schemeClr val="tx1">
                    <a:lumMod val="85000"/>
                    <a:lumOff val="15000"/>
                  </a:schemeClr>
                </a:solidFill>
              </a:defRPr>
            </a:lvl1pPr>
            <a:lvl2pPr>
              <a:defRPr sz="2200">
                <a:solidFill>
                  <a:schemeClr val="tx1">
                    <a:lumMod val="85000"/>
                    <a:lumOff val="15000"/>
                  </a:schemeClr>
                </a:solidFill>
              </a:defRPr>
            </a:lvl2pPr>
            <a:lvl3pPr>
              <a:defRPr sz="2200">
                <a:solidFill>
                  <a:schemeClr val="tx1">
                    <a:lumMod val="85000"/>
                    <a:lumOff val="15000"/>
                  </a:schemeClr>
                </a:solidFill>
              </a:defRPr>
            </a:lvl3pPr>
            <a:lvl4pPr>
              <a:defRPr sz="2200">
                <a:solidFill>
                  <a:schemeClr val="tx1">
                    <a:lumMod val="85000"/>
                    <a:lumOff val="15000"/>
                  </a:schemeClr>
                </a:solidFill>
              </a:defRPr>
            </a:lvl4pPr>
            <a:lvl5pPr>
              <a:defRPr sz="2200">
                <a:solidFill>
                  <a:schemeClr val="tx1">
                    <a:lumMod val="85000"/>
                    <a:lumOff val="15000"/>
                  </a:schemeClr>
                </a:solidFill>
              </a:defRPr>
            </a:lvl5pPr>
          </a:lstStyle>
          <a:p>
            <a:pPr lvl="0"/>
            <a:r>
              <a:rPr lang="ru-RU"/>
              <a:t>Образец текста</a:t>
            </a:r>
          </a:p>
        </p:txBody>
      </p:sp>
      <p:sp>
        <p:nvSpPr>
          <p:cNvPr id="4" name="Date Placeholder 3"/>
          <p:cNvSpPr>
            <a:spLocks noGrp="1"/>
          </p:cNvSpPr>
          <p:nvPr>
            <p:ph type="dt" sz="half" idx="10"/>
          </p:nvPr>
        </p:nvSpPr>
        <p:spPr>
          <a:xfrm>
            <a:off x="1173480" y="8982649"/>
            <a:ext cx="3840480" cy="511175"/>
          </a:xfrm>
          <a:prstGeom prst="rect">
            <a:avLst/>
          </a:prstGeom>
        </p:spPr>
        <p:txBody>
          <a:bodyPr lIns="91425" tIns="45713" rIns="91425" bIns="45713"/>
          <a:lstStyle/>
          <a:p>
            <a:pPr defTabSz="457070"/>
            <a:endParaRPr lang="ru-RU">
              <a:solidFill>
                <a:prstClr val="black"/>
              </a:solidFill>
            </a:endParaRPr>
          </a:p>
        </p:txBody>
      </p:sp>
      <p:sp>
        <p:nvSpPr>
          <p:cNvPr id="5" name="Footer Placeholder 4"/>
          <p:cNvSpPr>
            <a:spLocks noGrp="1"/>
          </p:cNvSpPr>
          <p:nvPr>
            <p:ph type="ftr" sz="quarter" idx="11"/>
          </p:nvPr>
        </p:nvSpPr>
        <p:spPr>
          <a:xfrm>
            <a:off x="5654044" y="8982649"/>
            <a:ext cx="5760720" cy="511175"/>
          </a:xfrm>
          <a:prstGeom prst="rect">
            <a:avLst/>
          </a:prstGeom>
        </p:spPr>
        <p:txBody>
          <a:bodyPr lIns="91425" tIns="45713" rIns="91425" bIns="45713"/>
          <a:lstStyle/>
          <a:p>
            <a:pPr defTabSz="457070"/>
            <a:endParaRPr lang="ru-RU">
              <a:solidFill>
                <a:prstClr val="black"/>
              </a:solidFill>
            </a:endParaRPr>
          </a:p>
        </p:txBody>
      </p:sp>
      <p:sp>
        <p:nvSpPr>
          <p:cNvPr id="6" name="Slide Number Placeholder 5"/>
          <p:cNvSpPr>
            <a:spLocks noGrp="1"/>
          </p:cNvSpPr>
          <p:nvPr>
            <p:ph type="sldNum" sz="quarter" idx="12"/>
          </p:nvPr>
        </p:nvSpPr>
        <p:spPr>
          <a:xfrm>
            <a:off x="15758489" y="9040401"/>
            <a:ext cx="880841" cy="395675"/>
          </a:xfrm>
        </p:spPr>
        <p:txBody>
          <a:bodyPr/>
          <a:lstStyle/>
          <a:p>
            <a:fld id="{6748A8BB-B201-495E-AE28-3EB55DFDA6C9}" type="slidenum">
              <a:rPr lang="ru-RU" smtClean="0">
                <a:solidFill>
                  <a:prstClr val="black"/>
                </a:solidFill>
              </a:rPr>
              <a:pPr/>
              <a:t>‹#›</a:t>
            </a:fld>
            <a:endParaRPr lang="ru-RU">
              <a:solidFill>
                <a:prstClr val="black"/>
              </a:solidFill>
            </a:endParaRPr>
          </a:p>
        </p:txBody>
      </p:sp>
      <p:cxnSp>
        <p:nvCxnSpPr>
          <p:cNvPr id="11" name="Прямая соединительная линия 10"/>
          <p:cNvCxnSpPr/>
          <p:nvPr/>
        </p:nvCxnSpPr>
        <p:spPr>
          <a:xfrm flipH="1">
            <a:off x="736252" y="1292123"/>
            <a:ext cx="15903067" cy="0"/>
          </a:xfrm>
          <a:prstGeom prst="line">
            <a:avLst/>
          </a:prstGeom>
          <a:ln>
            <a:solidFill>
              <a:srgbClr val="830051"/>
            </a:solidFill>
          </a:ln>
        </p:spPr>
        <p:style>
          <a:lnRef idx="1">
            <a:schemeClr val="accent1"/>
          </a:lnRef>
          <a:fillRef idx="0">
            <a:schemeClr val="accent1"/>
          </a:fillRef>
          <a:effectRef idx="0">
            <a:schemeClr val="accent1"/>
          </a:effectRef>
          <a:fontRef idx="minor">
            <a:schemeClr val="tx1"/>
          </a:fontRef>
        </p:style>
      </p:cxnSp>
      <p:pic>
        <p:nvPicPr>
          <p:cNvPr id="13329" name="Picture 17" descr="ÐÐ°ÑÑÐ¸Ð½ÐºÐ¸ Ð¿Ð¾ Ð·Ð°Ð¿ÑÐ¾ÑÑ Ð³ÐµÑÐ± Ð·Ð°Ð±Ð°Ð¹ÐºÐ°Ð»ÑÑÐºÐ¾Ð³Ð¾ ÐºÑÐ°Ñ">
            <a:extLst>
              <a:ext uri="{FF2B5EF4-FFF2-40B4-BE49-F238E27FC236}">
                <a16:creationId xmlns="" xmlns:a16="http://schemas.microsoft.com/office/drawing/2014/main" id="{8605D9A2-9C4C-4CE0-AFE2-F507020E6E89}"/>
              </a:ext>
            </a:extLst>
          </p:cNvPr>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15554302" y="161410"/>
            <a:ext cx="1176000" cy="104882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33415594"/>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Номер слайда 22">
            <a:extLst>
              <a:ext uri="{FF2B5EF4-FFF2-40B4-BE49-F238E27FC236}">
                <a16:creationId xmlns="" xmlns:a16="http://schemas.microsoft.com/office/drawing/2014/main" id="{DEDE7A1C-DB2C-456F-B5AB-1BB9699D860C}"/>
              </a:ext>
            </a:extLst>
          </p:cNvPr>
          <p:cNvSpPr>
            <a:spLocks noGrp="1"/>
          </p:cNvSpPr>
          <p:nvPr>
            <p:ph type="sldNum" sz="quarter" idx="10"/>
          </p:nvPr>
        </p:nvSpPr>
        <p:spPr/>
        <p:txBody>
          <a:bodyPr/>
          <a:lstStyle>
            <a:lvl1pPr defTabSz="1280160" fontAlgn="auto">
              <a:spcBef>
                <a:spcPts val="0"/>
              </a:spcBef>
              <a:spcAft>
                <a:spcPts val="0"/>
              </a:spcAft>
              <a:defRPr/>
            </a:lvl1pPr>
          </a:lstStyle>
          <a:p>
            <a:pPr>
              <a:defRPr/>
            </a:pPr>
            <a:fld id="{638BFEE3-5DEE-484A-9489-D223C6374321}" type="slidenum">
              <a:rPr lang="ru-RU"/>
              <a:pPr>
                <a:defRPr/>
              </a:pPr>
              <a:t>‹#›</a:t>
            </a:fld>
            <a:endParaRPr lang="ru-RU" dirty="0"/>
          </a:p>
        </p:txBody>
      </p:sp>
    </p:spTree>
    <p:extLst>
      <p:ext uri="{BB962C8B-B14F-4D97-AF65-F5344CB8AC3E}">
        <p14:creationId xmlns:p14="http://schemas.microsoft.com/office/powerpoint/2010/main" val="4068378750"/>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Номер слайда 22">
            <a:extLst>
              <a:ext uri="{FF2B5EF4-FFF2-40B4-BE49-F238E27FC236}">
                <a16:creationId xmlns="" xmlns:a16="http://schemas.microsoft.com/office/drawing/2014/main" id="{E7668336-2596-41C4-A8D1-DA6FBC224626}"/>
              </a:ext>
            </a:extLst>
          </p:cNvPr>
          <p:cNvSpPr>
            <a:spLocks noGrp="1"/>
          </p:cNvSpPr>
          <p:nvPr>
            <p:ph type="sldNum" sz="quarter" idx="10"/>
          </p:nvPr>
        </p:nvSpPr>
        <p:spPr/>
        <p:txBody>
          <a:bodyPr/>
          <a:lstStyle>
            <a:lvl1pPr defTabSz="1280160" fontAlgn="auto">
              <a:spcBef>
                <a:spcPts val="0"/>
              </a:spcBef>
              <a:spcAft>
                <a:spcPts val="0"/>
              </a:spcAft>
              <a:defRPr/>
            </a:lvl1pPr>
          </a:lstStyle>
          <a:p>
            <a:pPr>
              <a:defRPr/>
            </a:pPr>
            <a:fld id="{80D08328-F60D-47BA-8819-6950C919FA53}" type="slidenum">
              <a:rPr lang="ru-RU"/>
              <a:pPr>
                <a:defRPr/>
              </a:pPr>
              <a:t>‹#›</a:t>
            </a:fld>
            <a:endParaRPr lang="ru-RU" dirty="0"/>
          </a:p>
        </p:txBody>
      </p:sp>
    </p:spTree>
    <p:extLst>
      <p:ext uri="{BB962C8B-B14F-4D97-AF65-F5344CB8AC3E}">
        <p14:creationId xmlns:p14="http://schemas.microsoft.com/office/powerpoint/2010/main" val="2901844301"/>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Номер слайда 22">
            <a:extLst>
              <a:ext uri="{FF2B5EF4-FFF2-40B4-BE49-F238E27FC236}">
                <a16:creationId xmlns="" xmlns:a16="http://schemas.microsoft.com/office/drawing/2014/main" id="{C6E6FFAF-3DD3-4ED6-BD9B-959A825BFEA0}"/>
              </a:ext>
            </a:extLst>
          </p:cNvPr>
          <p:cNvSpPr>
            <a:spLocks noGrp="1"/>
          </p:cNvSpPr>
          <p:nvPr>
            <p:ph type="sldNum" sz="quarter" idx="10"/>
          </p:nvPr>
        </p:nvSpPr>
        <p:spPr/>
        <p:txBody>
          <a:bodyPr/>
          <a:lstStyle>
            <a:lvl1pPr defTabSz="1280160" fontAlgn="auto">
              <a:spcBef>
                <a:spcPts val="0"/>
              </a:spcBef>
              <a:spcAft>
                <a:spcPts val="0"/>
              </a:spcAft>
              <a:defRPr/>
            </a:lvl1pPr>
          </a:lstStyle>
          <a:p>
            <a:pPr>
              <a:defRPr/>
            </a:pPr>
            <a:fld id="{C9FA0AC3-F859-4352-A3AB-A48864A0D7B6}" type="slidenum">
              <a:rPr lang="ru-RU"/>
              <a:pPr>
                <a:defRPr/>
              </a:pPr>
              <a:t>‹#›</a:t>
            </a:fld>
            <a:endParaRPr lang="ru-RU" dirty="0"/>
          </a:p>
        </p:txBody>
      </p:sp>
    </p:spTree>
    <p:extLst>
      <p:ext uri="{BB962C8B-B14F-4D97-AF65-F5344CB8AC3E}">
        <p14:creationId xmlns:p14="http://schemas.microsoft.com/office/powerpoint/2010/main" val="29021592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Tree>
    <p:extLst>
      <p:ext uri="{BB962C8B-B14F-4D97-AF65-F5344CB8AC3E}">
        <p14:creationId xmlns:p14="http://schemas.microsoft.com/office/powerpoint/2010/main" val="1969337400"/>
      </p:ext>
    </p:extLst>
  </p:cSld>
  <p:clrMapOvr>
    <a:masterClrMapping/>
  </p:clrMapOvr>
  <p:hf hdr="0" ftr="0" dt="0"/>
</p:sldLayout>
</file>

<file path=ppt/slideLayouts/slideLayout40.xml><?xml version="1.0" encoding="utf-8"?>
<p:sldLayout xmlns:a="http://schemas.openxmlformats.org/drawingml/2006/main" xmlns:r="http://schemas.openxmlformats.org/officeDocument/2006/relationships" xmlns:p="http://schemas.openxmlformats.org/presentationml/2006/main">
  <p:cSld name="4_Заголовок и объект">
    <p:spTree>
      <p:nvGrpSpPr>
        <p:cNvPr id="1" name=""/>
        <p:cNvGrpSpPr/>
        <p:nvPr/>
      </p:nvGrpSpPr>
      <p:grpSpPr>
        <a:xfrm>
          <a:off x="0" y="0"/>
          <a:ext cx="0" cy="0"/>
          <a:chOff x="0" y="0"/>
          <a:chExt cx="0" cy="0"/>
        </a:xfrm>
      </p:grpSpPr>
      <p:cxnSp>
        <p:nvCxnSpPr>
          <p:cNvPr id="8" name="Прямая соединительная линия 7">
            <a:extLst>
              <a:ext uri="{FF2B5EF4-FFF2-40B4-BE49-F238E27FC236}">
                <a16:creationId xmlns="" xmlns:a16="http://schemas.microsoft.com/office/drawing/2014/main" id="{F4067A3B-EB2F-4FA2-B1B2-E9839903B1DD}"/>
              </a:ext>
            </a:extLst>
          </p:cNvPr>
          <p:cNvCxnSpPr/>
          <p:nvPr/>
        </p:nvCxnSpPr>
        <p:spPr>
          <a:xfrm flipH="1">
            <a:off x="735648" y="1291273"/>
            <a:ext cx="15904210" cy="0"/>
          </a:xfrm>
          <a:prstGeom prst="line">
            <a:avLst/>
          </a:prstGeom>
          <a:ln>
            <a:solidFill>
              <a:srgbClr val="830051"/>
            </a:solidFill>
          </a:ln>
        </p:spPr>
        <p:style>
          <a:lnRef idx="1">
            <a:schemeClr val="accent1"/>
          </a:lnRef>
          <a:fillRef idx="0">
            <a:schemeClr val="accent1"/>
          </a:fillRef>
          <a:effectRef idx="0">
            <a:schemeClr val="accent1"/>
          </a:effectRef>
          <a:fontRef idx="minor">
            <a:schemeClr val="tx1"/>
          </a:fontRef>
        </p:style>
      </p:cxnSp>
      <p:cxnSp>
        <p:nvCxnSpPr>
          <p:cNvPr id="9" name="Прямая соединительная линия 8">
            <a:extLst>
              <a:ext uri="{FF2B5EF4-FFF2-40B4-BE49-F238E27FC236}">
                <a16:creationId xmlns="" xmlns:a16="http://schemas.microsoft.com/office/drawing/2014/main" id="{DFC7369E-EF5C-4CB5-BE34-88EF79A9EC1E}"/>
              </a:ext>
            </a:extLst>
          </p:cNvPr>
          <p:cNvCxnSpPr/>
          <p:nvPr userDrawn="1"/>
        </p:nvCxnSpPr>
        <p:spPr>
          <a:xfrm flipH="1">
            <a:off x="735648" y="1291273"/>
            <a:ext cx="15904210" cy="0"/>
          </a:xfrm>
          <a:prstGeom prst="line">
            <a:avLst/>
          </a:prstGeom>
          <a:ln>
            <a:solidFill>
              <a:srgbClr val="830051"/>
            </a:solidFill>
          </a:ln>
        </p:spPr>
        <p:style>
          <a:lnRef idx="1">
            <a:schemeClr val="accent1"/>
          </a:lnRef>
          <a:fillRef idx="0">
            <a:schemeClr val="accent1"/>
          </a:fillRef>
          <a:effectRef idx="0">
            <a:schemeClr val="accent1"/>
          </a:effectRef>
          <a:fontRef idx="minor">
            <a:schemeClr val="tx1"/>
          </a:fontRef>
        </p:style>
      </p:cxnSp>
      <p:pic>
        <p:nvPicPr>
          <p:cNvPr id="10" name="Picture 9" descr="Картинка 1 из 968">
            <a:hlinkClick r:id="rId2"/>
            <a:extLst>
              <a:ext uri="{FF2B5EF4-FFF2-40B4-BE49-F238E27FC236}">
                <a16:creationId xmlns="" xmlns:a16="http://schemas.microsoft.com/office/drawing/2014/main" id="{0D11B3C9-BB40-40DF-8920-7FBF46CA1C89}"/>
              </a:ext>
            </a:extLst>
          </p:cNvPr>
          <p:cNvPicPr>
            <a:picLocks noChangeAspect="1" noChangeArrowheads="1"/>
          </p:cNvPicPr>
          <p:nvPr userDrawn="1"/>
        </p:nvPicPr>
        <p:blipFill>
          <a:blip r:embed="rId3" cstate="print"/>
          <a:srcRect/>
          <a:stretch>
            <a:fillRect/>
          </a:stretch>
        </p:blipFill>
        <p:spPr bwMode="auto">
          <a:xfrm>
            <a:off x="15278236" y="-46879"/>
            <a:ext cx="1361084" cy="1427213"/>
          </a:xfrm>
          <a:prstGeom prst="rect">
            <a:avLst/>
          </a:prstGeom>
          <a:ln>
            <a:noFill/>
          </a:ln>
          <a:effectLst>
            <a:softEdge rad="112500"/>
          </a:effectLst>
        </p:spPr>
      </p:pic>
      <p:sp>
        <p:nvSpPr>
          <p:cNvPr id="2" name="Title 1"/>
          <p:cNvSpPr>
            <a:spLocks noGrp="1"/>
          </p:cNvSpPr>
          <p:nvPr>
            <p:ph type="title"/>
          </p:nvPr>
        </p:nvSpPr>
        <p:spPr>
          <a:xfrm>
            <a:off x="707474" y="137016"/>
            <a:ext cx="13575062" cy="1106685"/>
          </a:xfrm>
        </p:spPr>
        <p:txBody>
          <a:bodyPr>
            <a:normAutofit/>
          </a:bodyPr>
          <a:lstStyle>
            <a:lvl1pPr>
              <a:defRPr sz="2584" b="1">
                <a:solidFill>
                  <a:schemeClr val="tx1">
                    <a:lumMod val="75000"/>
                    <a:lumOff val="25000"/>
                  </a:schemeClr>
                </a:solidFill>
              </a:defRPr>
            </a:lvl1pPr>
          </a:lstStyle>
          <a:p>
            <a:r>
              <a:rPr lang="ru-RU"/>
              <a:t>Образец заголовка</a:t>
            </a:r>
            <a:endParaRPr lang="en-US" dirty="0"/>
          </a:p>
        </p:txBody>
      </p:sp>
      <p:sp>
        <p:nvSpPr>
          <p:cNvPr id="3" name="Content Placeholder 2"/>
          <p:cNvSpPr>
            <a:spLocks noGrp="1"/>
          </p:cNvSpPr>
          <p:nvPr>
            <p:ph idx="1"/>
          </p:nvPr>
        </p:nvSpPr>
        <p:spPr>
          <a:xfrm>
            <a:off x="9762714" y="1913406"/>
            <a:ext cx="6876604" cy="3841338"/>
          </a:xfrm>
        </p:spPr>
        <p:txBody>
          <a:bodyPr>
            <a:normAutofit/>
          </a:bodyPr>
          <a:lstStyle>
            <a:lvl1pPr marL="231830" indent="-231830">
              <a:buClr>
                <a:srgbClr val="830051"/>
              </a:buClr>
              <a:defRPr sz="1292">
                <a:solidFill>
                  <a:schemeClr val="tx1">
                    <a:lumMod val="85000"/>
                    <a:lumOff val="15000"/>
                  </a:schemeClr>
                </a:solidFill>
              </a:defRPr>
            </a:lvl1pPr>
            <a:lvl2pPr>
              <a:defRPr sz="1809">
                <a:solidFill>
                  <a:schemeClr val="tx1">
                    <a:lumMod val="85000"/>
                    <a:lumOff val="15000"/>
                  </a:schemeClr>
                </a:solidFill>
              </a:defRPr>
            </a:lvl2pPr>
            <a:lvl3pPr>
              <a:defRPr sz="1809">
                <a:solidFill>
                  <a:schemeClr val="tx1">
                    <a:lumMod val="85000"/>
                    <a:lumOff val="15000"/>
                  </a:schemeClr>
                </a:solidFill>
              </a:defRPr>
            </a:lvl3pPr>
            <a:lvl4pPr>
              <a:defRPr sz="1809">
                <a:solidFill>
                  <a:schemeClr val="tx1">
                    <a:lumMod val="85000"/>
                    <a:lumOff val="15000"/>
                  </a:schemeClr>
                </a:solidFill>
              </a:defRPr>
            </a:lvl4pPr>
            <a:lvl5pPr>
              <a:defRPr sz="1809">
                <a:solidFill>
                  <a:schemeClr val="tx1">
                    <a:lumMod val="85000"/>
                    <a:lumOff val="15000"/>
                  </a:schemeClr>
                </a:solidFill>
              </a:defRPr>
            </a:lvl5pPr>
          </a:lstStyle>
          <a:p>
            <a:pPr lvl="0"/>
            <a:r>
              <a:rPr lang="ru-RU"/>
              <a:t>Образец текста</a:t>
            </a:r>
          </a:p>
        </p:txBody>
      </p:sp>
      <p:sp>
        <p:nvSpPr>
          <p:cNvPr id="11" name="Subtitle 2"/>
          <p:cNvSpPr>
            <a:spLocks noGrp="1"/>
          </p:cNvSpPr>
          <p:nvPr>
            <p:ph type="subTitle" idx="13"/>
          </p:nvPr>
        </p:nvSpPr>
        <p:spPr>
          <a:xfrm>
            <a:off x="9762716" y="1391044"/>
            <a:ext cx="6876605" cy="483204"/>
          </a:xfrm>
        </p:spPr>
        <p:txBody>
          <a:bodyPr tIns="90000" anchor="ctr">
            <a:noAutofit/>
          </a:bodyPr>
          <a:lstStyle>
            <a:lvl1pPr marL="0" indent="0" algn="l">
              <a:buNone/>
              <a:defRPr sz="1809" b="1" spc="0" baseline="0">
                <a:solidFill>
                  <a:schemeClr val="tx1">
                    <a:lumMod val="50000"/>
                    <a:lumOff val="50000"/>
                  </a:schemeClr>
                </a:solidFill>
              </a:defRPr>
            </a:lvl1pPr>
            <a:lvl2pPr marL="590857" indent="0" algn="ctr">
              <a:buNone/>
              <a:defRPr sz="2584"/>
            </a:lvl2pPr>
            <a:lvl3pPr marL="1181716" indent="0" algn="ctr">
              <a:buNone/>
              <a:defRPr sz="2327"/>
            </a:lvl3pPr>
            <a:lvl4pPr marL="1772574" indent="0" algn="ctr">
              <a:buNone/>
              <a:defRPr sz="2068"/>
            </a:lvl4pPr>
            <a:lvl5pPr marL="2363431" indent="0" algn="ctr">
              <a:buNone/>
              <a:defRPr sz="2068"/>
            </a:lvl5pPr>
            <a:lvl6pPr marL="2954290" indent="0" algn="ctr">
              <a:buNone/>
              <a:defRPr sz="2068"/>
            </a:lvl6pPr>
            <a:lvl7pPr marL="3545147" indent="0" algn="ctr">
              <a:buNone/>
              <a:defRPr sz="2068"/>
            </a:lvl7pPr>
            <a:lvl8pPr marL="4136005" indent="0" algn="ctr">
              <a:buNone/>
              <a:defRPr sz="2068"/>
            </a:lvl8pPr>
            <a:lvl9pPr marL="4726863" indent="0" algn="ctr">
              <a:buNone/>
              <a:defRPr sz="2068"/>
            </a:lvl9pPr>
          </a:lstStyle>
          <a:p>
            <a:r>
              <a:rPr lang="ru-RU"/>
              <a:t>Образец подзаголовка</a:t>
            </a:r>
            <a:endParaRPr lang="en-US" dirty="0"/>
          </a:p>
        </p:txBody>
      </p:sp>
      <p:sp>
        <p:nvSpPr>
          <p:cNvPr id="12" name="Content Placeholder 2"/>
          <p:cNvSpPr>
            <a:spLocks noGrp="1"/>
          </p:cNvSpPr>
          <p:nvPr>
            <p:ph idx="14"/>
          </p:nvPr>
        </p:nvSpPr>
        <p:spPr>
          <a:xfrm>
            <a:off x="721532" y="1391046"/>
            <a:ext cx="8641080" cy="7166694"/>
          </a:xfrm>
        </p:spPr>
        <p:txBody>
          <a:bodyPr>
            <a:normAutofit/>
          </a:bodyPr>
          <a:lstStyle>
            <a:lvl1pPr marL="0" indent="0">
              <a:buNone/>
              <a:defRPr sz="1551"/>
            </a:lvl1pPr>
            <a:lvl2pPr>
              <a:defRPr sz="3619"/>
            </a:lvl2pPr>
            <a:lvl3pPr>
              <a:defRPr sz="3101"/>
            </a:lvl3pPr>
            <a:lvl4pPr>
              <a:defRPr sz="2584"/>
            </a:lvl4pPr>
            <a:lvl5pPr>
              <a:defRPr sz="2584"/>
            </a:lvl5pPr>
            <a:lvl6pPr>
              <a:defRPr sz="2584"/>
            </a:lvl6pPr>
            <a:lvl7pPr>
              <a:defRPr sz="2584"/>
            </a:lvl7pPr>
            <a:lvl8pPr>
              <a:defRPr sz="2584"/>
            </a:lvl8pPr>
            <a:lvl9pPr>
              <a:defRPr sz="2584"/>
            </a:lvl9pPr>
          </a:lstStyle>
          <a:p>
            <a:pPr lvl="0"/>
            <a:r>
              <a:rPr lang="ru-RU"/>
              <a:t>Образец текста</a:t>
            </a:r>
          </a:p>
        </p:txBody>
      </p:sp>
      <p:sp>
        <p:nvSpPr>
          <p:cNvPr id="14" name="Content Placeholder 2"/>
          <p:cNvSpPr>
            <a:spLocks noGrp="1"/>
          </p:cNvSpPr>
          <p:nvPr>
            <p:ph idx="15"/>
          </p:nvPr>
        </p:nvSpPr>
        <p:spPr>
          <a:xfrm>
            <a:off x="9775144" y="5970098"/>
            <a:ext cx="3330165" cy="2587640"/>
          </a:xfrm>
        </p:spPr>
        <p:txBody>
          <a:bodyPr>
            <a:normAutofit/>
          </a:bodyPr>
          <a:lstStyle>
            <a:lvl1pPr marL="0" indent="0">
              <a:buNone/>
              <a:defRPr sz="1292"/>
            </a:lvl1pPr>
            <a:lvl2pPr>
              <a:defRPr sz="3619"/>
            </a:lvl2pPr>
            <a:lvl3pPr>
              <a:defRPr sz="3101"/>
            </a:lvl3pPr>
            <a:lvl4pPr>
              <a:defRPr sz="2584"/>
            </a:lvl4pPr>
            <a:lvl5pPr>
              <a:defRPr sz="2584"/>
            </a:lvl5pPr>
            <a:lvl6pPr>
              <a:defRPr sz="2584"/>
            </a:lvl6pPr>
            <a:lvl7pPr>
              <a:defRPr sz="2584"/>
            </a:lvl7pPr>
            <a:lvl8pPr>
              <a:defRPr sz="2584"/>
            </a:lvl8pPr>
            <a:lvl9pPr>
              <a:defRPr sz="2584"/>
            </a:lvl9pPr>
          </a:lstStyle>
          <a:p>
            <a:pPr lvl="0"/>
            <a:r>
              <a:rPr lang="ru-RU"/>
              <a:t>Образец текста</a:t>
            </a:r>
          </a:p>
        </p:txBody>
      </p:sp>
      <p:sp>
        <p:nvSpPr>
          <p:cNvPr id="15" name="Content Placeholder 2"/>
          <p:cNvSpPr>
            <a:spLocks noGrp="1"/>
          </p:cNvSpPr>
          <p:nvPr>
            <p:ph idx="16"/>
          </p:nvPr>
        </p:nvSpPr>
        <p:spPr>
          <a:xfrm>
            <a:off x="13309159" y="5970098"/>
            <a:ext cx="3330165" cy="2587640"/>
          </a:xfrm>
        </p:spPr>
        <p:txBody>
          <a:bodyPr>
            <a:normAutofit/>
          </a:bodyPr>
          <a:lstStyle>
            <a:lvl1pPr marL="0" indent="0">
              <a:buNone/>
              <a:defRPr sz="1292"/>
            </a:lvl1pPr>
            <a:lvl2pPr>
              <a:defRPr sz="3619"/>
            </a:lvl2pPr>
            <a:lvl3pPr>
              <a:defRPr sz="3101"/>
            </a:lvl3pPr>
            <a:lvl4pPr>
              <a:defRPr sz="2584"/>
            </a:lvl4pPr>
            <a:lvl5pPr>
              <a:defRPr sz="2584"/>
            </a:lvl5pPr>
            <a:lvl6pPr>
              <a:defRPr sz="2584"/>
            </a:lvl6pPr>
            <a:lvl7pPr>
              <a:defRPr sz="2584"/>
            </a:lvl7pPr>
            <a:lvl8pPr>
              <a:defRPr sz="2584"/>
            </a:lvl8pPr>
            <a:lvl9pPr>
              <a:defRPr sz="2584"/>
            </a:lvl9pPr>
          </a:lstStyle>
          <a:p>
            <a:pPr lvl="0"/>
            <a:r>
              <a:rPr lang="ru-RU"/>
              <a:t>Образец текста</a:t>
            </a:r>
          </a:p>
        </p:txBody>
      </p:sp>
      <p:sp>
        <p:nvSpPr>
          <p:cNvPr id="13" name="Date Placeholder 3">
            <a:extLst>
              <a:ext uri="{FF2B5EF4-FFF2-40B4-BE49-F238E27FC236}">
                <a16:creationId xmlns="" xmlns:a16="http://schemas.microsoft.com/office/drawing/2014/main" id="{7D5C1138-6157-485F-83C3-9B18DD8CAAD6}"/>
              </a:ext>
            </a:extLst>
          </p:cNvPr>
          <p:cNvSpPr>
            <a:spLocks noGrp="1"/>
          </p:cNvSpPr>
          <p:nvPr>
            <p:ph type="dt" sz="half" idx="17"/>
          </p:nvPr>
        </p:nvSpPr>
        <p:spPr>
          <a:xfrm>
            <a:off x="1173480" y="8983346"/>
            <a:ext cx="3840480" cy="511175"/>
          </a:xfrm>
        </p:spPr>
        <p:txBody>
          <a:bodyPr/>
          <a:lstStyle>
            <a:lvl1pPr eaLnBrk="1" fontAlgn="auto" hangingPunct="1">
              <a:spcBef>
                <a:spcPts val="0"/>
              </a:spcBef>
              <a:spcAft>
                <a:spcPts val="0"/>
              </a:spcAft>
              <a:defRPr dirty="0">
                <a:latin typeface="+mn-lt"/>
              </a:defRPr>
            </a:lvl1pPr>
          </a:lstStyle>
          <a:p>
            <a:pPr>
              <a:defRPr/>
            </a:pPr>
            <a:endParaRPr lang="ru-RU"/>
          </a:p>
        </p:txBody>
      </p:sp>
      <p:sp>
        <p:nvSpPr>
          <p:cNvPr id="16" name="Footer Placeholder 4">
            <a:extLst>
              <a:ext uri="{FF2B5EF4-FFF2-40B4-BE49-F238E27FC236}">
                <a16:creationId xmlns="" xmlns:a16="http://schemas.microsoft.com/office/drawing/2014/main" id="{6CFE283D-4ABC-4BE0-8D4A-40B75EB918CC}"/>
              </a:ext>
            </a:extLst>
          </p:cNvPr>
          <p:cNvSpPr>
            <a:spLocks noGrp="1"/>
          </p:cNvSpPr>
          <p:nvPr>
            <p:ph type="ftr" sz="quarter" idx="18"/>
          </p:nvPr>
        </p:nvSpPr>
        <p:spPr>
          <a:xfrm>
            <a:off x="5654040" y="8983346"/>
            <a:ext cx="5760720" cy="511175"/>
          </a:xfrm>
        </p:spPr>
        <p:txBody>
          <a:bodyPr/>
          <a:lstStyle>
            <a:lvl1pPr eaLnBrk="1" fontAlgn="auto" hangingPunct="1">
              <a:spcBef>
                <a:spcPts val="0"/>
              </a:spcBef>
              <a:spcAft>
                <a:spcPts val="0"/>
              </a:spcAft>
              <a:defRPr dirty="0">
                <a:latin typeface="+mn-lt"/>
              </a:defRPr>
            </a:lvl1pPr>
          </a:lstStyle>
          <a:p>
            <a:pPr>
              <a:defRPr/>
            </a:pPr>
            <a:endParaRPr lang="ru-RU"/>
          </a:p>
        </p:txBody>
      </p:sp>
      <p:sp>
        <p:nvSpPr>
          <p:cNvPr id="17" name="Slide Number Placeholder 5">
            <a:extLst>
              <a:ext uri="{FF2B5EF4-FFF2-40B4-BE49-F238E27FC236}">
                <a16:creationId xmlns="" xmlns:a16="http://schemas.microsoft.com/office/drawing/2014/main" id="{CEEB47F1-4C65-4FFD-AACF-EAAEF38F4742}"/>
              </a:ext>
            </a:extLst>
          </p:cNvPr>
          <p:cNvSpPr>
            <a:spLocks noGrp="1"/>
          </p:cNvSpPr>
          <p:nvPr>
            <p:ph type="sldNum" sz="quarter" idx="19"/>
          </p:nvPr>
        </p:nvSpPr>
        <p:spPr>
          <a:xfrm>
            <a:off x="15757525" y="9041131"/>
            <a:ext cx="882333" cy="395605"/>
          </a:xfrm>
        </p:spPr>
        <p:txBody>
          <a:bodyPr/>
          <a:lstStyle>
            <a:lvl1pPr defTabSz="1280160" fontAlgn="auto">
              <a:spcBef>
                <a:spcPts val="0"/>
              </a:spcBef>
              <a:spcAft>
                <a:spcPts val="0"/>
              </a:spcAft>
              <a:defRPr>
                <a:solidFill>
                  <a:schemeClr val="tx1"/>
                </a:solidFill>
              </a:defRPr>
            </a:lvl1pPr>
          </a:lstStyle>
          <a:p>
            <a:pPr>
              <a:defRPr/>
            </a:pPr>
            <a:fld id="{F1820CE9-BE0A-457B-9CD0-FD61A5CD4174}" type="slidenum">
              <a:rPr lang="ru-RU"/>
              <a:pPr>
                <a:defRPr/>
              </a:pPr>
              <a:t>‹#›</a:t>
            </a:fld>
            <a:endParaRPr lang="ru-RU" dirty="0"/>
          </a:p>
        </p:txBody>
      </p:sp>
    </p:spTree>
    <p:extLst>
      <p:ext uri="{BB962C8B-B14F-4D97-AF65-F5344CB8AC3E}">
        <p14:creationId xmlns:p14="http://schemas.microsoft.com/office/powerpoint/2010/main" val="2955248536"/>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hasCustomPrompt="1"/>
          </p:nvPr>
        </p:nvSpPr>
        <p:spPr/>
        <p:txBody>
          <a:bodyPr/>
          <a:lstStyle/>
          <a:p>
            <a:r>
              <a:rPr lang="ru-RU"/>
              <a:t>ОБРАЗЕЦ ЗАГОЛОВКА</a:t>
            </a:r>
          </a:p>
        </p:txBody>
      </p:sp>
      <p:sp>
        <p:nvSpPr>
          <p:cNvPr id="4" name="Номер слайда 22"/>
          <p:cNvSpPr>
            <a:spLocks noGrp="1"/>
          </p:cNvSpPr>
          <p:nvPr>
            <p:ph type="sldNum" sz="quarter" idx="10"/>
          </p:nvPr>
        </p:nvSpPr>
        <p:spPr/>
        <p:txBody>
          <a:bodyPr/>
          <a:lstStyle>
            <a:lvl1pPr>
              <a:defRPr/>
            </a:lvl1pPr>
          </a:lstStyle>
          <a:p>
            <a:pPr>
              <a:defRPr/>
            </a:pPr>
            <a:fld id="{D502C252-D258-485D-B551-BAAD5DA64259}" type="slidenum">
              <a:rPr lang="ru-RU">
                <a:solidFill>
                  <a:prstClr val="black"/>
                </a:solidFill>
              </a:rPr>
              <a:pPr>
                <a:defRPr/>
              </a:pPr>
              <a:t>‹#›</a:t>
            </a:fld>
            <a:endParaRPr lang="ru-RU" dirty="0">
              <a:solidFill>
                <a:prstClr val="black"/>
              </a:solidFill>
            </a:endParaRPr>
          </a:p>
        </p:txBody>
      </p:sp>
    </p:spTree>
    <p:extLst>
      <p:ext uri="{BB962C8B-B14F-4D97-AF65-F5344CB8AC3E}">
        <p14:creationId xmlns:p14="http://schemas.microsoft.com/office/powerpoint/2010/main" val="4261302591"/>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hasCustomPrompt="1"/>
          </p:nvPr>
        </p:nvSpPr>
        <p:spPr/>
        <p:txBody>
          <a:bodyPr/>
          <a:lstStyle/>
          <a:p>
            <a:r>
              <a:rPr lang="ru-RU"/>
              <a:t>ОБРАЗЕЦ ЗАГОЛОВКА</a:t>
            </a:r>
          </a:p>
        </p:txBody>
      </p:sp>
      <p:sp>
        <p:nvSpPr>
          <p:cNvPr id="3" name="Номер слайда 22"/>
          <p:cNvSpPr>
            <a:spLocks noGrp="1"/>
          </p:cNvSpPr>
          <p:nvPr>
            <p:ph type="sldNum" sz="quarter" idx="10"/>
          </p:nvPr>
        </p:nvSpPr>
        <p:spPr/>
        <p:txBody>
          <a:bodyPr/>
          <a:lstStyle>
            <a:lvl1pPr>
              <a:defRPr/>
            </a:lvl1pPr>
          </a:lstStyle>
          <a:p>
            <a:pPr>
              <a:defRPr/>
            </a:pPr>
            <a:fld id="{3250F7C4-4EF2-40B8-903E-7BEA78B0C1DC}" type="slidenum">
              <a:rPr lang="ru-RU">
                <a:solidFill>
                  <a:prstClr val="black"/>
                </a:solidFill>
              </a:rPr>
              <a:pPr>
                <a:defRPr/>
              </a:pPr>
              <a:t>‹#›</a:t>
            </a:fld>
            <a:endParaRPr lang="ru-RU" dirty="0">
              <a:solidFill>
                <a:prstClr val="black"/>
              </a:solidFill>
            </a:endParaRPr>
          </a:p>
        </p:txBody>
      </p:sp>
    </p:spTree>
    <p:extLst>
      <p:ext uri="{BB962C8B-B14F-4D97-AF65-F5344CB8AC3E}">
        <p14:creationId xmlns:p14="http://schemas.microsoft.com/office/powerpoint/2010/main" val="395265739"/>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Номер слайда 22"/>
          <p:cNvSpPr>
            <a:spLocks noGrp="1"/>
          </p:cNvSpPr>
          <p:nvPr>
            <p:ph type="sldNum" sz="quarter" idx="10"/>
          </p:nvPr>
        </p:nvSpPr>
        <p:spPr/>
        <p:txBody>
          <a:bodyPr/>
          <a:lstStyle>
            <a:lvl1pPr>
              <a:defRPr/>
            </a:lvl1pPr>
          </a:lstStyle>
          <a:p>
            <a:pPr>
              <a:defRPr/>
            </a:pPr>
            <a:fld id="{DAA57EE9-0CA4-49C3-8275-90CBC9F62225}" type="slidenum">
              <a:rPr lang="ru-RU">
                <a:solidFill>
                  <a:prstClr val="black"/>
                </a:solidFill>
              </a:rPr>
              <a:pPr>
                <a:defRPr/>
              </a:pPr>
              <a:t>‹#›</a:t>
            </a:fld>
            <a:endParaRPr lang="ru-RU" dirty="0">
              <a:solidFill>
                <a:prstClr val="black"/>
              </a:solidFill>
            </a:endParaRPr>
          </a:p>
        </p:txBody>
      </p:sp>
    </p:spTree>
    <p:extLst>
      <p:ext uri="{BB962C8B-B14F-4D97-AF65-F5344CB8AC3E}">
        <p14:creationId xmlns:p14="http://schemas.microsoft.com/office/powerpoint/2010/main" val="390102665"/>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showMasterSp="0" userDrawn="1">
  <p:cSld name="6_Пользовательский макет">
    <p:spTree>
      <p:nvGrpSpPr>
        <p:cNvPr id="1" name=""/>
        <p:cNvGrpSpPr/>
        <p:nvPr/>
      </p:nvGrpSpPr>
      <p:grpSpPr>
        <a:xfrm>
          <a:off x="0" y="0"/>
          <a:ext cx="0" cy="0"/>
          <a:chOff x="0" y="0"/>
          <a:chExt cx="0" cy="0"/>
        </a:xfrm>
      </p:grpSpPr>
      <p:graphicFrame>
        <p:nvGraphicFramePr>
          <p:cNvPr id="3" name="Object 480"/>
          <p:cNvGraphicFramePr>
            <a:graphicFrameLocks noChangeAspect="1"/>
          </p:cNvGraphicFramePr>
          <p:nvPr/>
        </p:nvGraphicFramePr>
        <p:xfrm>
          <a:off x="3176" y="1590"/>
          <a:ext cx="3175" cy="3175"/>
        </p:xfrm>
        <a:graphic>
          <a:graphicData uri="http://schemas.openxmlformats.org/presentationml/2006/ole">
            <mc:AlternateContent xmlns:mc="http://schemas.openxmlformats.org/markup-compatibility/2006">
              <mc:Choice xmlns:v="urn:schemas-microsoft-com:vml" Requires="v">
                <p:oleObj spid="_x0000_s20532" name="oleObj" r:id="rId3" imgW="360" imgH="360" progId="">
                  <p:embed/>
                </p:oleObj>
              </mc:Choice>
              <mc:Fallback>
                <p:oleObj name="oleObj" r:id="rId3" imgW="360" imgH="360" progId="">
                  <p:embed/>
                  <p:pic>
                    <p:nvPicPr>
                      <p:cNvPr id="0" name="Picture 4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176" y="1590"/>
                        <a:ext cx="3175" cy="31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cxnSp>
        <p:nvCxnSpPr>
          <p:cNvPr id="4" name="Прямая соединительная линия 3"/>
          <p:cNvCxnSpPr/>
          <p:nvPr userDrawn="1"/>
        </p:nvCxnSpPr>
        <p:spPr bwMode="auto">
          <a:xfrm flipH="1">
            <a:off x="552450" y="1044575"/>
            <a:ext cx="15119350" cy="0"/>
          </a:xfrm>
          <a:prstGeom prst="line">
            <a:avLst/>
          </a:prstGeom>
          <a:ln>
            <a:solidFill>
              <a:srgbClr val="830051"/>
            </a:solidFill>
          </a:ln>
        </p:spPr>
        <p:style>
          <a:lnRef idx="1">
            <a:schemeClr val="accent1"/>
          </a:lnRef>
          <a:fillRef idx="0">
            <a:schemeClr val="accent1"/>
          </a:fillRef>
          <a:effectRef idx="0">
            <a:schemeClr val="accent1"/>
          </a:effectRef>
          <a:fontRef idx="minor">
            <a:schemeClr val="tx1"/>
          </a:fontRef>
        </p:style>
      </p:cxnSp>
      <p:pic>
        <p:nvPicPr>
          <p:cNvPr id="5" name="Picture 17" descr="ÐÐ°ÑÑÐ¸Ð½ÐºÐ¸ Ð¿Ð¾ Ð·Ð°Ð¿ÑÐ¾ÑÑ Ð³ÐµÑÐ± Ð·Ð°Ð±Ð°Ð¹ÐºÐ°Ð»ÑÑÐºÐ¾Ð³Ð¾ ÐºÑÐ°Ñ"/>
          <p:cNvPicPr>
            <a:picLocks noChangeAspect="1" noChangeArrowheads="1"/>
          </p:cNvPicPr>
          <p:nvPr userDrawn="1"/>
        </p:nvPicPr>
        <p:blipFill>
          <a:blip r:embed="rId5" cstate="print">
            <a:extLst>
              <a:ext uri="{28A0092B-C50C-407E-A947-70E740481C1C}">
                <a14:useLocalDpi xmlns:a14="http://schemas.microsoft.com/office/drawing/2010/main" val="0"/>
              </a:ext>
            </a:extLst>
          </a:blip>
          <a:srcRect/>
          <a:stretch>
            <a:fillRect/>
          </a:stretch>
        </p:blipFill>
        <p:spPr bwMode="auto">
          <a:xfrm>
            <a:off x="15951200" y="109539"/>
            <a:ext cx="930276" cy="1106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Title 1"/>
          <p:cNvSpPr>
            <a:spLocks noGrp="1"/>
          </p:cNvSpPr>
          <p:nvPr>
            <p:ph type="title"/>
          </p:nvPr>
        </p:nvSpPr>
        <p:spPr bwMode="auto">
          <a:xfrm>
            <a:off x="530605" y="137017"/>
            <a:ext cx="12324275" cy="781566"/>
          </a:xfrm>
        </p:spPr>
        <p:txBody>
          <a:bodyPr/>
          <a:lstStyle>
            <a:lvl1pPr>
              <a:defRPr sz="2584" b="1">
                <a:solidFill>
                  <a:schemeClr val="tx1">
                    <a:lumMod val="75000"/>
                    <a:lumOff val="25000"/>
                  </a:schemeClr>
                </a:solidFill>
              </a:defRPr>
            </a:lvl1pPr>
          </a:lstStyle>
          <a:p>
            <a:r>
              <a:rPr lang="ru-RU"/>
              <a:t>Образец заголовка</a:t>
            </a:r>
            <a:endParaRPr lang="en-US" dirty="0"/>
          </a:p>
        </p:txBody>
      </p:sp>
      <p:sp>
        <p:nvSpPr>
          <p:cNvPr id="6" name="Дата 2"/>
          <p:cNvSpPr>
            <a:spLocks noGrp="1"/>
          </p:cNvSpPr>
          <p:nvPr>
            <p:ph type="dt" sz="half" idx="10"/>
          </p:nvPr>
        </p:nvSpPr>
        <p:spPr/>
        <p:txBody>
          <a:bodyPr/>
          <a:lstStyle>
            <a:lvl1pPr>
              <a:defRPr/>
            </a:lvl1pPr>
          </a:lstStyle>
          <a:p>
            <a:fld id="{45793E96-3801-437B-9A59-06C51ACB6A32}" type="datetime1">
              <a:rPr lang="en-US" altLang="ru-RU"/>
              <a:pPr/>
              <a:t>11/29/2024</a:t>
            </a:fld>
            <a:endParaRPr lang="en-US" altLang="ru-RU"/>
          </a:p>
        </p:txBody>
      </p:sp>
      <p:sp>
        <p:nvSpPr>
          <p:cNvPr id="7" name="Нижний колонтитул 3"/>
          <p:cNvSpPr>
            <a:spLocks noGrp="1"/>
          </p:cNvSpPr>
          <p:nvPr>
            <p:ph type="ftr" sz="quarter" idx="11"/>
          </p:nvPr>
        </p:nvSpPr>
        <p:spPr/>
        <p:txBody>
          <a:bodyPr/>
          <a:lstStyle>
            <a:lvl1pPr>
              <a:defRPr/>
            </a:lvl1pPr>
          </a:lstStyle>
          <a:p>
            <a:endParaRPr lang="ru-RU" altLang="ru-RU"/>
          </a:p>
        </p:txBody>
      </p:sp>
      <p:sp>
        <p:nvSpPr>
          <p:cNvPr id="9" name="Номер слайда 5"/>
          <p:cNvSpPr>
            <a:spLocks noGrp="1"/>
          </p:cNvSpPr>
          <p:nvPr>
            <p:ph type="sldNum" sz="quarter" idx="12"/>
          </p:nvPr>
        </p:nvSpPr>
        <p:spPr>
          <a:xfrm>
            <a:off x="15230475" y="8943975"/>
            <a:ext cx="1650999" cy="511175"/>
          </a:xfrm>
        </p:spPr>
        <p:txBody>
          <a:bodyPr/>
          <a:lstStyle>
            <a:lvl1pPr>
              <a:defRPr smtClean="0"/>
            </a:lvl1pPr>
          </a:lstStyle>
          <a:p>
            <a:pPr>
              <a:defRPr/>
            </a:pPr>
            <a:fld id="{4A589E71-132E-4E48-841F-FCA236891DBA}" type="slidenum">
              <a:rPr lang="en-GB" altLang="ru-RU"/>
              <a:pPr>
                <a:defRPr/>
              </a:pPr>
              <a:t>‹#›</a:t>
            </a:fld>
            <a:endParaRPr lang="en-GB" altLang="ru-RU"/>
          </a:p>
        </p:txBody>
      </p:sp>
    </p:spTree>
    <p:extLst>
      <p:ext uri="{BB962C8B-B14F-4D97-AF65-F5344CB8AC3E}">
        <p14:creationId xmlns:p14="http://schemas.microsoft.com/office/powerpoint/2010/main" val="1685096870"/>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showMasterSp="0" showMasterPhAnim="0" userDrawn="1">
  <p:cSld name="1_Титульный слайд">
    <p:spTree>
      <p:nvGrpSpPr>
        <p:cNvPr id="1" name=""/>
        <p:cNvGrpSpPr/>
        <p:nvPr/>
      </p:nvGrpSpPr>
      <p:grpSpPr bwMode="auto">
        <a:xfrm>
          <a:off x="0" y="0"/>
          <a:ext cx="0" cy="0"/>
          <a:chOff x="0" y="0"/>
          <a:chExt cx="0" cy="0"/>
        </a:xfrm>
      </p:grpSpPr>
      <p:graphicFrame>
        <p:nvGraphicFramePr>
          <p:cNvPr id="3" name="Object 480"/>
          <p:cNvGraphicFramePr>
            <a:graphicFrameLocks noChangeAspect="1"/>
          </p:cNvGraphicFramePr>
          <p:nvPr/>
        </p:nvGraphicFramePr>
        <p:xfrm>
          <a:off x="3176" y="1590"/>
          <a:ext cx="3175" cy="3175"/>
        </p:xfrm>
        <a:graphic>
          <a:graphicData uri="http://schemas.openxmlformats.org/presentationml/2006/ole">
            <mc:AlternateContent xmlns:mc="http://schemas.openxmlformats.org/markup-compatibility/2006">
              <mc:Choice xmlns:v="urn:schemas-microsoft-com:vml" Requires="v">
                <p:oleObj spid="_x0000_s21556" name="oleObj" r:id="rId3" imgW="360" imgH="360" progId="">
                  <p:embed/>
                </p:oleObj>
              </mc:Choice>
              <mc:Fallback>
                <p:oleObj name="oleObj" r:id="rId3" imgW="360" imgH="360" progId="">
                  <p:embed/>
                  <p:pic>
                    <p:nvPicPr>
                      <p:cNvPr id="0" name="Picture 4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176" y="1590"/>
                        <a:ext cx="3175" cy="31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cxnSp>
        <p:nvCxnSpPr>
          <p:cNvPr id="4" name="Прямая соединительная линия 3"/>
          <p:cNvCxnSpPr/>
          <p:nvPr userDrawn="1"/>
        </p:nvCxnSpPr>
        <p:spPr bwMode="auto">
          <a:xfrm flipH="1">
            <a:off x="552450" y="1044575"/>
            <a:ext cx="15119350" cy="0"/>
          </a:xfrm>
          <a:prstGeom prst="line">
            <a:avLst/>
          </a:prstGeom>
          <a:ln>
            <a:solidFill>
              <a:srgbClr val="830051"/>
            </a:solidFill>
          </a:ln>
        </p:spPr>
        <p:style>
          <a:lnRef idx="1">
            <a:schemeClr val="accent1"/>
          </a:lnRef>
          <a:fillRef idx="0">
            <a:schemeClr val="accent1"/>
          </a:fillRef>
          <a:effectRef idx="0">
            <a:schemeClr val="accent1"/>
          </a:effectRef>
          <a:fontRef idx="minor">
            <a:schemeClr val="tx1"/>
          </a:fontRef>
        </p:style>
      </p:cxnSp>
      <p:pic>
        <p:nvPicPr>
          <p:cNvPr id="5" name="Picture 17" descr="ÐÐ°ÑÑÐ¸Ð½ÐºÐ¸ Ð¿Ð¾ Ð·Ð°Ð¿ÑÐ¾ÑÑ Ð³ÐµÑÐ± Ð·Ð°Ð±Ð°Ð¹ÐºÐ°Ð»ÑÑÐºÐ¾Ð³Ð¾ ÐºÑÐ°Ñ"/>
          <p:cNvPicPr>
            <a:picLocks noChangeAspect="1" noChangeArrowheads="1"/>
          </p:cNvPicPr>
          <p:nvPr userDrawn="1"/>
        </p:nvPicPr>
        <p:blipFill>
          <a:blip r:embed="rId5" cstate="print">
            <a:extLst>
              <a:ext uri="{28A0092B-C50C-407E-A947-70E740481C1C}">
                <a14:useLocalDpi xmlns:a14="http://schemas.microsoft.com/office/drawing/2010/main" val="0"/>
              </a:ext>
            </a:extLst>
          </a:blip>
          <a:srcRect/>
          <a:stretch>
            <a:fillRect/>
          </a:stretch>
        </p:blipFill>
        <p:spPr bwMode="auto">
          <a:xfrm>
            <a:off x="15951200" y="109539"/>
            <a:ext cx="930276" cy="1106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Title 1"/>
          <p:cNvSpPr>
            <a:spLocks noGrp="1"/>
          </p:cNvSpPr>
          <p:nvPr>
            <p:ph type="title"/>
          </p:nvPr>
        </p:nvSpPr>
        <p:spPr bwMode="auto">
          <a:xfrm>
            <a:off x="530605" y="137017"/>
            <a:ext cx="12324275" cy="781566"/>
          </a:xfrm>
        </p:spPr>
        <p:txBody>
          <a:bodyPr/>
          <a:lstStyle>
            <a:lvl1pPr>
              <a:defRPr sz="2584" b="1">
                <a:solidFill>
                  <a:schemeClr val="tx1">
                    <a:lumMod val="75000"/>
                    <a:lumOff val="25000"/>
                  </a:schemeClr>
                </a:solidFill>
              </a:defRPr>
            </a:lvl1pPr>
          </a:lstStyle>
          <a:p>
            <a:r>
              <a:rPr lang="ru-RU"/>
              <a:t>Образец заголовка</a:t>
            </a:r>
            <a:endParaRPr lang="en-US" dirty="0"/>
          </a:p>
        </p:txBody>
      </p:sp>
      <p:sp>
        <p:nvSpPr>
          <p:cNvPr id="7" name="Date Placeholder 3"/>
          <p:cNvSpPr>
            <a:spLocks noGrp="1"/>
          </p:cNvSpPr>
          <p:nvPr>
            <p:ph type="dt" sz="half" idx="10"/>
          </p:nvPr>
        </p:nvSpPr>
        <p:spPr/>
        <p:txBody>
          <a:bodyPr/>
          <a:lstStyle>
            <a:lvl1pPr>
              <a:defRPr/>
            </a:lvl1pPr>
          </a:lstStyle>
          <a:p>
            <a:fld id="{D7EFEB0A-2DC9-4059-B8D2-44E6C1B1C32A}" type="datetime1">
              <a:rPr lang="en-US" altLang="ru-RU"/>
              <a:pPr/>
              <a:t>11/29/2024</a:t>
            </a:fld>
            <a:endParaRPr lang="en-US" altLang="ru-RU"/>
          </a:p>
        </p:txBody>
      </p:sp>
      <p:sp>
        <p:nvSpPr>
          <p:cNvPr id="8" name="Footer Placeholder 4"/>
          <p:cNvSpPr>
            <a:spLocks noGrp="1"/>
          </p:cNvSpPr>
          <p:nvPr>
            <p:ph type="ftr" sz="quarter" idx="11"/>
          </p:nvPr>
        </p:nvSpPr>
        <p:spPr/>
        <p:txBody>
          <a:bodyPr/>
          <a:lstStyle>
            <a:lvl1pPr>
              <a:defRPr/>
            </a:lvl1pPr>
          </a:lstStyle>
          <a:p>
            <a:endParaRPr lang="ru-RU" altLang="ru-RU"/>
          </a:p>
        </p:txBody>
      </p:sp>
      <p:sp>
        <p:nvSpPr>
          <p:cNvPr id="10" name="Номер слайда 5"/>
          <p:cNvSpPr>
            <a:spLocks noGrp="1"/>
          </p:cNvSpPr>
          <p:nvPr>
            <p:ph type="sldNum" sz="quarter" idx="12"/>
          </p:nvPr>
        </p:nvSpPr>
        <p:spPr>
          <a:xfrm>
            <a:off x="15230475" y="8943975"/>
            <a:ext cx="1650999" cy="511175"/>
          </a:xfrm>
        </p:spPr>
        <p:txBody>
          <a:bodyPr/>
          <a:lstStyle>
            <a:lvl1pPr>
              <a:defRPr smtClean="0"/>
            </a:lvl1pPr>
          </a:lstStyle>
          <a:p>
            <a:pPr>
              <a:defRPr/>
            </a:pPr>
            <a:fld id="{B114B6A9-0A66-4DF2-B961-05BBD27AF12B}" type="slidenum">
              <a:rPr lang="en-GB" altLang="ru-RU"/>
              <a:pPr>
                <a:defRPr/>
              </a:pPr>
              <a:t>‹#›</a:t>
            </a:fld>
            <a:endParaRPr lang="en-GB" altLang="ru-RU"/>
          </a:p>
        </p:txBody>
      </p:sp>
    </p:spTree>
    <p:extLst>
      <p:ext uri="{BB962C8B-B14F-4D97-AF65-F5344CB8AC3E}">
        <p14:creationId xmlns:p14="http://schemas.microsoft.com/office/powerpoint/2010/main" val="1663939780"/>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userDrawn="1">
  <p:cSld name="5_Заголовок и объект">
    <p:spTree>
      <p:nvGrpSpPr>
        <p:cNvPr id="1" name=""/>
        <p:cNvGrpSpPr/>
        <p:nvPr/>
      </p:nvGrpSpPr>
      <p:grpSpPr>
        <a:xfrm>
          <a:off x="0" y="0"/>
          <a:ext cx="0" cy="0"/>
          <a:chOff x="0" y="0"/>
          <a:chExt cx="0" cy="0"/>
        </a:xfrm>
      </p:grpSpPr>
      <p:graphicFrame>
        <p:nvGraphicFramePr>
          <p:cNvPr id="7" name="Object 6" hidden="1">
            <a:extLst>
              <a:ext uri="{FF2B5EF4-FFF2-40B4-BE49-F238E27FC236}">
                <a16:creationId xmlns="" xmlns:a16="http://schemas.microsoft.com/office/drawing/2014/main" id="{2C72BD76-BA37-4C78-98B4-94AEB5215102}"/>
              </a:ext>
            </a:extLst>
          </p:cNvPr>
          <p:cNvGraphicFramePr>
            <a:graphicFrameLocks noChangeAspect="1"/>
          </p:cNvGraphicFramePr>
          <p:nvPr>
            <p:custDataLst>
              <p:tags r:id="rId2"/>
            </p:custDataLst>
            <p:extLst>
              <p:ext uri="{D42A27DB-BD31-4B8C-83A1-F6EECF244321}">
                <p14:modId xmlns:p14="http://schemas.microsoft.com/office/powerpoint/2010/main" val="1688212335"/>
              </p:ext>
            </p:extLst>
          </p:nvPr>
        </p:nvGraphicFramePr>
        <p:xfrm>
          <a:off x="2118" y="1588"/>
          <a:ext cx="2117" cy="1588"/>
        </p:xfrm>
        <a:graphic>
          <a:graphicData uri="http://schemas.openxmlformats.org/presentationml/2006/ole">
            <mc:AlternateContent xmlns:mc="http://schemas.openxmlformats.org/markup-compatibility/2006">
              <mc:Choice xmlns:v="urn:schemas-microsoft-com:vml" Requires="v">
                <p:oleObj spid="_x0000_s22580" name="think-cell Slide" r:id="rId4" imgW="360" imgH="360" progId="">
                  <p:embed/>
                </p:oleObj>
              </mc:Choice>
              <mc:Fallback>
                <p:oleObj name="think-cell Slide" r:id="rId4" imgW="360" imgH="360" progId="">
                  <p:embed/>
                  <p:pic>
                    <p:nvPicPr>
                      <p:cNvPr id="0" name="Picture 4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118" y="1588"/>
                        <a:ext cx="2117" cy="15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cxnSp>
        <p:nvCxnSpPr>
          <p:cNvPr id="11" name="Прямая соединительная линия 10"/>
          <p:cNvCxnSpPr/>
          <p:nvPr/>
        </p:nvCxnSpPr>
        <p:spPr>
          <a:xfrm flipH="1">
            <a:off x="736252" y="1292124"/>
            <a:ext cx="15903067" cy="0"/>
          </a:xfrm>
          <a:prstGeom prst="line">
            <a:avLst/>
          </a:prstGeom>
          <a:ln>
            <a:solidFill>
              <a:srgbClr val="830051"/>
            </a:solidFill>
          </a:ln>
        </p:spPr>
        <p:style>
          <a:lnRef idx="1">
            <a:schemeClr val="accent1"/>
          </a:lnRef>
          <a:fillRef idx="0">
            <a:schemeClr val="accent1"/>
          </a:fillRef>
          <a:effectRef idx="0">
            <a:schemeClr val="accent1"/>
          </a:effectRef>
          <a:fontRef idx="minor">
            <a:schemeClr val="tx1"/>
          </a:fontRef>
        </p:style>
      </p:cxnSp>
      <p:cxnSp>
        <p:nvCxnSpPr>
          <p:cNvPr id="12" name="Прямая соединительная линия 10">
            <a:extLst>
              <a:ext uri="{FF2B5EF4-FFF2-40B4-BE49-F238E27FC236}">
                <a16:creationId xmlns="" xmlns:a16="http://schemas.microsoft.com/office/drawing/2014/main" id="{DB53831C-CE7F-4F9D-8B9F-A2906EE4920D}"/>
              </a:ext>
            </a:extLst>
          </p:cNvPr>
          <p:cNvCxnSpPr/>
          <p:nvPr userDrawn="1"/>
        </p:nvCxnSpPr>
        <p:spPr>
          <a:xfrm flipH="1">
            <a:off x="736252" y="1292124"/>
            <a:ext cx="15903067" cy="0"/>
          </a:xfrm>
          <a:prstGeom prst="line">
            <a:avLst/>
          </a:prstGeom>
          <a:ln>
            <a:solidFill>
              <a:srgbClr val="830051"/>
            </a:solidFill>
          </a:ln>
        </p:spPr>
        <p:style>
          <a:lnRef idx="1">
            <a:schemeClr val="accent1"/>
          </a:lnRef>
          <a:fillRef idx="0">
            <a:schemeClr val="accent1"/>
          </a:fillRef>
          <a:effectRef idx="0">
            <a:schemeClr val="accent1"/>
          </a:effectRef>
          <a:fontRef idx="minor">
            <a:schemeClr val="tx1"/>
          </a:fontRef>
        </p:style>
      </p:cxnSp>
      <p:pic>
        <p:nvPicPr>
          <p:cNvPr id="14" name="Picture 17" descr="ÐÐ°ÑÑÐ¸Ð½ÐºÐ¸ Ð¿Ð¾ Ð·Ð°Ð¿ÑÐ¾ÑÑ Ð³ÐµÑÐ± Ð·Ð°Ð±Ð°Ð¹ÐºÐ°Ð»ÑÑÐºÐ¾Ð³Ð¾ ÐºÑÐ°Ñ">
            <a:extLst>
              <a:ext uri="{FF2B5EF4-FFF2-40B4-BE49-F238E27FC236}">
                <a16:creationId xmlns="" xmlns:a16="http://schemas.microsoft.com/office/drawing/2014/main" id="{12A5984B-8810-46C6-839C-214424957456}"/>
              </a:ext>
            </a:extLst>
          </p:cNvPr>
          <p:cNvPicPr>
            <a:picLocks noChangeAspect="1" noChangeArrowheads="1"/>
          </p:cNvPicPr>
          <p:nvPr userDrawn="1"/>
        </p:nvPicPr>
        <p:blipFill>
          <a:blip r:embed="rId6" cstate="print">
            <a:extLst>
              <a:ext uri="{28A0092B-C50C-407E-A947-70E740481C1C}">
                <a14:useLocalDpi xmlns:a14="http://schemas.microsoft.com/office/drawing/2010/main" val="0"/>
              </a:ext>
            </a:extLst>
          </a:blip>
          <a:srcRect/>
          <a:stretch>
            <a:fillRect/>
          </a:stretch>
        </p:blipFill>
        <p:spPr bwMode="auto">
          <a:xfrm>
            <a:off x="15848304" y="161410"/>
            <a:ext cx="882000" cy="104882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81209742"/>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userDrawn="1">
  <p:cSld name="6_Заголовок и объект">
    <p:spTree>
      <p:nvGrpSpPr>
        <p:cNvPr id="1" name=""/>
        <p:cNvGrpSpPr/>
        <p:nvPr/>
      </p:nvGrpSpPr>
      <p:grpSpPr>
        <a:xfrm>
          <a:off x="0" y="0"/>
          <a:ext cx="0" cy="0"/>
          <a:chOff x="0" y="0"/>
          <a:chExt cx="0" cy="0"/>
        </a:xfrm>
      </p:grpSpPr>
      <p:graphicFrame>
        <p:nvGraphicFramePr>
          <p:cNvPr id="7" name="Object 6" hidden="1">
            <a:extLst>
              <a:ext uri="{FF2B5EF4-FFF2-40B4-BE49-F238E27FC236}">
                <a16:creationId xmlns="" xmlns:a16="http://schemas.microsoft.com/office/drawing/2014/main" id="{2C72BD76-BA37-4C78-98B4-94AEB5215102}"/>
              </a:ext>
            </a:extLst>
          </p:cNvPr>
          <p:cNvGraphicFramePr>
            <a:graphicFrameLocks noChangeAspect="1"/>
          </p:cNvGraphicFramePr>
          <p:nvPr>
            <p:custDataLst>
              <p:tags r:id="rId2"/>
            </p:custDataLst>
            <p:extLst>
              <p:ext uri="{D42A27DB-BD31-4B8C-83A1-F6EECF244321}">
                <p14:modId xmlns:p14="http://schemas.microsoft.com/office/powerpoint/2010/main" val="3080026228"/>
              </p:ext>
            </p:extLst>
          </p:nvPr>
        </p:nvGraphicFramePr>
        <p:xfrm>
          <a:off x="2118" y="1588"/>
          <a:ext cx="2117" cy="1588"/>
        </p:xfrm>
        <a:graphic>
          <a:graphicData uri="http://schemas.openxmlformats.org/presentationml/2006/ole">
            <mc:AlternateContent xmlns:mc="http://schemas.openxmlformats.org/markup-compatibility/2006">
              <mc:Choice xmlns:v="urn:schemas-microsoft-com:vml" Requires="v">
                <p:oleObj spid="_x0000_s23604" name="think-cell Slide" r:id="rId4" imgW="360" imgH="360" progId="">
                  <p:embed/>
                </p:oleObj>
              </mc:Choice>
              <mc:Fallback>
                <p:oleObj name="think-cell Slide" r:id="rId4" imgW="360" imgH="360" progId="">
                  <p:embed/>
                  <p:pic>
                    <p:nvPicPr>
                      <p:cNvPr id="0" name="Picture 4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118" y="1588"/>
                        <a:ext cx="2117" cy="15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pic>
        <p:nvPicPr>
          <p:cNvPr id="14" name="Picture 17" descr="ÐÐ°ÑÑÐ¸Ð½ÐºÐ¸ Ð¿Ð¾ Ð·Ð°Ð¿ÑÐ¾ÑÑ Ð³ÐµÑÐ± Ð·Ð°Ð±Ð°Ð¹ÐºÐ°Ð»ÑÑÐºÐ¾Ð³Ð¾ ÐºÑÐ°Ñ">
            <a:extLst>
              <a:ext uri="{FF2B5EF4-FFF2-40B4-BE49-F238E27FC236}">
                <a16:creationId xmlns="" xmlns:a16="http://schemas.microsoft.com/office/drawing/2014/main" id="{12A5984B-8810-46C6-839C-214424957456}"/>
              </a:ext>
            </a:extLst>
          </p:cNvPr>
          <p:cNvPicPr>
            <a:picLocks noChangeAspect="1" noChangeArrowheads="1"/>
          </p:cNvPicPr>
          <p:nvPr userDrawn="1"/>
        </p:nvPicPr>
        <p:blipFill>
          <a:blip r:embed="rId6" cstate="print">
            <a:extLst>
              <a:ext uri="{28A0092B-C50C-407E-A947-70E740481C1C}">
                <a14:useLocalDpi xmlns:a14="http://schemas.microsoft.com/office/drawing/2010/main" val="0"/>
              </a:ext>
            </a:extLst>
          </a:blip>
          <a:srcRect/>
          <a:stretch>
            <a:fillRect/>
          </a:stretch>
        </p:blipFill>
        <p:spPr bwMode="auto">
          <a:xfrm>
            <a:off x="15848304" y="161410"/>
            <a:ext cx="882000" cy="104882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31508514"/>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userDrawn="1">
  <p:cSld name="1_Заголовок и объект">
    <p:spTree>
      <p:nvGrpSpPr>
        <p:cNvPr id="1" name=""/>
        <p:cNvGrpSpPr/>
        <p:nvPr/>
      </p:nvGrpSpPr>
      <p:grpSpPr>
        <a:xfrm>
          <a:off x="0" y="0"/>
          <a:ext cx="0" cy="0"/>
          <a:chOff x="0" y="0"/>
          <a:chExt cx="0" cy="0"/>
        </a:xfrm>
      </p:grpSpPr>
      <p:graphicFrame>
        <p:nvGraphicFramePr>
          <p:cNvPr id="11" name="Объект 10" hidden="1">
            <a:extLst>
              <a:ext uri="{FF2B5EF4-FFF2-40B4-BE49-F238E27FC236}">
                <a16:creationId xmlns="" xmlns:a16="http://schemas.microsoft.com/office/drawing/2014/main" id="{ED11DC21-E365-45B8-82EE-DA3233835DC4}"/>
              </a:ext>
            </a:extLst>
          </p:cNvPr>
          <p:cNvGraphicFramePr>
            <a:graphicFrameLocks noChangeAspect="1"/>
          </p:cNvGraphicFramePr>
          <p:nvPr userDrawn="1">
            <p:custDataLst>
              <p:tags r:id="rId2"/>
            </p:custDataLst>
          </p:nvPr>
        </p:nvGraphicFramePr>
        <p:xfrm>
          <a:off x="1587" y="1587"/>
          <a:ext cx="1588" cy="1588"/>
        </p:xfrm>
        <a:graphic>
          <a:graphicData uri="http://schemas.openxmlformats.org/presentationml/2006/ole">
            <mc:AlternateContent xmlns:mc="http://schemas.openxmlformats.org/markup-compatibility/2006">
              <mc:Choice xmlns:v="urn:schemas-microsoft-com:vml" Requires="v">
                <p:oleObj spid="_x0000_s24628" name="think-cell Slide" r:id="rId4" imgW="360" imgH="360" progId="">
                  <p:embed/>
                </p:oleObj>
              </mc:Choice>
              <mc:Fallback>
                <p:oleObj name="think-cell Slide" r:id="rId4" imgW="360" imgH="360" progId="">
                  <p:embed/>
                  <p:pic>
                    <p:nvPicPr>
                      <p:cNvPr id="0" name="Picture 4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587" y="1587"/>
                        <a:ext cx="1588" cy="15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 name="Объект 2">
            <a:extLst>
              <a:ext uri="{FF2B5EF4-FFF2-40B4-BE49-F238E27FC236}">
                <a16:creationId xmlns="" xmlns:a16="http://schemas.microsoft.com/office/drawing/2014/main" id="{4E7FB7DB-E66A-414C-9F5B-667D16DCE30E}"/>
              </a:ext>
            </a:extLst>
          </p:cNvPr>
          <p:cNvSpPr>
            <a:spLocks noGrp="1"/>
          </p:cNvSpPr>
          <p:nvPr>
            <p:ph idx="1"/>
          </p:nvPr>
        </p:nvSpPr>
        <p:spPr>
          <a:xfrm>
            <a:off x="1173480" y="1907251"/>
            <a:ext cx="14721840" cy="6091873"/>
          </a:xfrm>
          <a:prstGeom prst="rect">
            <a:avLst/>
          </a:prstGeom>
        </p:spPr>
        <p:txBody>
          <a:bodyPr/>
          <a:lstStyle/>
          <a:p>
            <a:pPr lvl="0"/>
            <a:r>
              <a:rPr lang="ru-RU" dirty="0"/>
              <a:t>Образец текста</a:t>
            </a:r>
          </a:p>
          <a:p>
            <a:pPr lvl="1"/>
            <a:r>
              <a:rPr lang="ru-RU" dirty="0"/>
              <a:t>Второй уровень</a:t>
            </a:r>
          </a:p>
          <a:p>
            <a:pPr lvl="2"/>
            <a:r>
              <a:rPr lang="ru-RU" dirty="0"/>
              <a:t>Третий уровень</a:t>
            </a:r>
          </a:p>
          <a:p>
            <a:pPr lvl="3"/>
            <a:r>
              <a:rPr lang="ru-RU" dirty="0"/>
              <a:t>Четвертый уровень</a:t>
            </a:r>
          </a:p>
          <a:p>
            <a:pPr lvl="4"/>
            <a:r>
              <a:rPr lang="ru-RU" dirty="0"/>
              <a:t>Пятый уровень</a:t>
            </a:r>
          </a:p>
        </p:txBody>
      </p:sp>
      <p:sp>
        <p:nvSpPr>
          <p:cNvPr id="4" name="Дата 3">
            <a:extLst>
              <a:ext uri="{FF2B5EF4-FFF2-40B4-BE49-F238E27FC236}">
                <a16:creationId xmlns="" xmlns:a16="http://schemas.microsoft.com/office/drawing/2014/main" id="{8E1E541E-3142-4485-BA8B-489CF8643C1C}"/>
              </a:ext>
            </a:extLst>
          </p:cNvPr>
          <p:cNvSpPr>
            <a:spLocks noGrp="1"/>
          </p:cNvSpPr>
          <p:nvPr>
            <p:ph type="dt" sz="half" idx="10"/>
          </p:nvPr>
        </p:nvSpPr>
        <p:spPr>
          <a:xfrm>
            <a:off x="1173480" y="8898893"/>
            <a:ext cx="3840480" cy="511175"/>
          </a:xfrm>
          <a:prstGeom prst="rect">
            <a:avLst/>
          </a:prstGeom>
        </p:spPr>
        <p:txBody>
          <a:bodyPr/>
          <a:lstStyle/>
          <a:p>
            <a:endParaRPr lang="ru-RU" dirty="0">
              <a:solidFill>
                <a:srgbClr val="262626">
                  <a:tint val="75000"/>
                </a:srgbClr>
              </a:solidFill>
            </a:endParaRPr>
          </a:p>
        </p:txBody>
      </p:sp>
      <p:sp>
        <p:nvSpPr>
          <p:cNvPr id="5" name="Нижний колонтитул 4">
            <a:extLst>
              <a:ext uri="{FF2B5EF4-FFF2-40B4-BE49-F238E27FC236}">
                <a16:creationId xmlns="" xmlns:a16="http://schemas.microsoft.com/office/drawing/2014/main" id="{C5EADA48-C455-4CEF-9D0E-B1C57D7AE65C}"/>
              </a:ext>
            </a:extLst>
          </p:cNvPr>
          <p:cNvSpPr>
            <a:spLocks noGrp="1"/>
          </p:cNvSpPr>
          <p:nvPr>
            <p:ph type="ftr" sz="quarter" idx="11"/>
          </p:nvPr>
        </p:nvSpPr>
        <p:spPr>
          <a:xfrm>
            <a:off x="5654040" y="8898893"/>
            <a:ext cx="5760720" cy="511175"/>
          </a:xfrm>
          <a:prstGeom prst="rect">
            <a:avLst/>
          </a:prstGeom>
        </p:spPr>
        <p:txBody>
          <a:bodyPr/>
          <a:lstStyle/>
          <a:p>
            <a:endParaRPr lang="ru-RU" dirty="0">
              <a:solidFill>
                <a:srgbClr val="262626">
                  <a:tint val="75000"/>
                </a:srgbClr>
              </a:solidFill>
            </a:endParaRPr>
          </a:p>
        </p:txBody>
      </p:sp>
      <p:sp>
        <p:nvSpPr>
          <p:cNvPr id="6" name="Номер слайда 5">
            <a:extLst>
              <a:ext uri="{FF2B5EF4-FFF2-40B4-BE49-F238E27FC236}">
                <a16:creationId xmlns="" xmlns:a16="http://schemas.microsoft.com/office/drawing/2014/main" id="{2B4D4386-E8FA-41C8-916C-51073F88EF05}"/>
              </a:ext>
            </a:extLst>
          </p:cNvPr>
          <p:cNvSpPr>
            <a:spLocks noGrp="1"/>
          </p:cNvSpPr>
          <p:nvPr>
            <p:ph type="sldNum" sz="quarter" idx="12"/>
          </p:nvPr>
        </p:nvSpPr>
        <p:spPr>
          <a:xfrm>
            <a:off x="13228320" y="9090026"/>
            <a:ext cx="3840480" cy="511175"/>
          </a:xfrm>
        </p:spPr>
        <p:txBody>
          <a:bodyPr/>
          <a:lstStyle/>
          <a:p>
            <a:fld id="{97D0A954-A351-4247-A722-21A7E2BD0684}" type="slidenum">
              <a:rPr lang="ru-RU" smtClean="0">
                <a:solidFill>
                  <a:srgbClr val="262626">
                    <a:tint val="75000"/>
                  </a:srgbClr>
                </a:solidFill>
              </a:rPr>
              <a:pPr/>
              <a:t>‹#›</a:t>
            </a:fld>
            <a:endParaRPr lang="ru-RU" dirty="0">
              <a:solidFill>
                <a:srgbClr val="262626">
                  <a:tint val="75000"/>
                </a:srgbClr>
              </a:solidFill>
            </a:endParaRPr>
          </a:p>
        </p:txBody>
      </p:sp>
      <p:sp>
        <p:nvSpPr>
          <p:cNvPr id="7" name="Заголовок 1">
            <a:extLst>
              <a:ext uri="{FF2B5EF4-FFF2-40B4-BE49-F238E27FC236}">
                <a16:creationId xmlns="" xmlns:a16="http://schemas.microsoft.com/office/drawing/2014/main" id="{BF3510A4-7984-498A-9B35-A88DAA34F277}"/>
              </a:ext>
            </a:extLst>
          </p:cNvPr>
          <p:cNvSpPr>
            <a:spLocks noGrp="1"/>
          </p:cNvSpPr>
          <p:nvPr>
            <p:ph type="title"/>
          </p:nvPr>
        </p:nvSpPr>
        <p:spPr>
          <a:xfrm>
            <a:off x="736252" y="287561"/>
            <a:ext cx="14721840" cy="780949"/>
          </a:xfrm>
        </p:spPr>
        <p:txBody>
          <a:bodyPr vert="horz">
            <a:noAutofit/>
          </a:bodyPr>
          <a:lstStyle>
            <a:lvl1pPr>
              <a:defRPr sz="3200" b="1" cap="all" baseline="0">
                <a:solidFill>
                  <a:schemeClr val="tx1">
                    <a:lumMod val="65000"/>
                    <a:lumOff val="35000"/>
                  </a:schemeClr>
                </a:solidFill>
              </a:defRPr>
            </a:lvl1pPr>
          </a:lstStyle>
          <a:p>
            <a:r>
              <a:rPr lang="ru-RU" dirty="0"/>
              <a:t>Образец заголовка</a:t>
            </a:r>
          </a:p>
        </p:txBody>
      </p:sp>
      <p:cxnSp>
        <p:nvCxnSpPr>
          <p:cNvPr id="9" name="Прямая соединительная линия 10">
            <a:extLst>
              <a:ext uri="{FF2B5EF4-FFF2-40B4-BE49-F238E27FC236}">
                <a16:creationId xmlns="" xmlns:a16="http://schemas.microsoft.com/office/drawing/2014/main" id="{8012F1F8-BB5E-45F7-82EA-17FD0F6329B8}"/>
              </a:ext>
            </a:extLst>
          </p:cNvPr>
          <p:cNvCxnSpPr/>
          <p:nvPr userDrawn="1"/>
        </p:nvCxnSpPr>
        <p:spPr>
          <a:xfrm flipH="1">
            <a:off x="736251" y="1292124"/>
            <a:ext cx="15903068" cy="0"/>
          </a:xfrm>
          <a:prstGeom prst="line">
            <a:avLst/>
          </a:prstGeom>
          <a:ln>
            <a:solidFill>
              <a:srgbClr val="83005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30258875"/>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Номер слайда 22">
            <a:extLst>
              <a:ext uri="{FF2B5EF4-FFF2-40B4-BE49-F238E27FC236}">
                <a16:creationId xmlns="" xmlns:a16="http://schemas.microsoft.com/office/drawing/2014/main" id="{A5963F8E-7007-4AD5-98F5-45132B491631}"/>
              </a:ext>
            </a:extLst>
          </p:cNvPr>
          <p:cNvSpPr>
            <a:spLocks noGrp="1"/>
          </p:cNvSpPr>
          <p:nvPr>
            <p:ph type="sldNum" sz="quarter" idx="10"/>
          </p:nvPr>
        </p:nvSpPr>
        <p:spPr/>
        <p:txBody>
          <a:bodyPr/>
          <a:lstStyle>
            <a:lvl1pPr>
              <a:defRPr/>
            </a:lvl1pPr>
          </a:lstStyle>
          <a:p>
            <a:fld id="{6EA6EFCE-64BD-4B9B-A946-AB560A26874F}" type="slidenum">
              <a:rPr lang="ru-RU" altLang="ru-RU"/>
              <a:pPr/>
              <a:t>‹#›</a:t>
            </a:fld>
            <a:endParaRPr lang="ru-RU" altLang="ru-RU"/>
          </a:p>
        </p:txBody>
      </p:sp>
    </p:spTree>
    <p:extLst>
      <p:ext uri="{BB962C8B-B14F-4D97-AF65-F5344CB8AC3E}">
        <p14:creationId xmlns:p14="http://schemas.microsoft.com/office/powerpoint/2010/main" val="20400828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hasCustomPrompt="1"/>
          </p:nvPr>
        </p:nvSpPr>
        <p:spPr/>
        <p:txBody>
          <a:bodyPr/>
          <a:lstStyle/>
          <a:p>
            <a:r>
              <a:rPr lang="ru-RU"/>
              <a:t>ОБРАЗЕЦ ЗАГОЛОВКА</a:t>
            </a:r>
          </a:p>
        </p:txBody>
      </p:sp>
      <p:sp>
        <p:nvSpPr>
          <p:cNvPr id="3" name="Содержимое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Номер слайда 22"/>
          <p:cNvSpPr>
            <a:spLocks noGrp="1"/>
          </p:cNvSpPr>
          <p:nvPr>
            <p:ph type="sldNum" sz="quarter" idx="10"/>
          </p:nvPr>
        </p:nvSpPr>
        <p:spPr/>
        <p:txBody>
          <a:bodyPr/>
          <a:lstStyle>
            <a:lvl1pPr>
              <a:defRPr/>
            </a:lvl1pPr>
          </a:lstStyle>
          <a:p>
            <a:pPr>
              <a:defRPr/>
            </a:pPr>
            <a:fld id="{D502C252-D258-485D-B551-BAAD5DA64259}" type="slidenum">
              <a:rPr lang="ru-RU">
                <a:solidFill>
                  <a:prstClr val="black"/>
                </a:solidFill>
              </a:rPr>
              <a:pPr>
                <a:defRPr/>
              </a:pPr>
              <a:t>‹#›</a:t>
            </a:fld>
            <a:endParaRPr lang="ru-RU">
              <a:solidFill>
                <a:prstClr val="black"/>
              </a:solidFill>
            </a:endParaRPr>
          </a:p>
        </p:txBody>
      </p:sp>
    </p:spTree>
    <p:extLst>
      <p:ext uri="{BB962C8B-B14F-4D97-AF65-F5344CB8AC3E}">
        <p14:creationId xmlns:p14="http://schemas.microsoft.com/office/powerpoint/2010/main" val="288820883"/>
      </p:ext>
    </p:extLst>
  </p:cSld>
  <p:clrMapOvr>
    <a:masterClrMapping/>
  </p:clrMapOvr>
  <p:hf hdr="0" ftr="0" dt="0"/>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Номер слайда 22">
            <a:extLst>
              <a:ext uri="{FF2B5EF4-FFF2-40B4-BE49-F238E27FC236}">
                <a16:creationId xmlns="" xmlns:a16="http://schemas.microsoft.com/office/drawing/2014/main" id="{9500AC2D-F410-4AC7-A1A1-09555F4CEDEA}"/>
              </a:ext>
            </a:extLst>
          </p:cNvPr>
          <p:cNvSpPr>
            <a:spLocks noGrp="1"/>
          </p:cNvSpPr>
          <p:nvPr>
            <p:ph type="sldNum" sz="quarter" idx="10"/>
          </p:nvPr>
        </p:nvSpPr>
        <p:spPr/>
        <p:txBody>
          <a:bodyPr/>
          <a:lstStyle>
            <a:lvl1pPr>
              <a:defRPr/>
            </a:lvl1pPr>
          </a:lstStyle>
          <a:p>
            <a:fld id="{6E36AD7A-6F02-43AF-AC6B-A3FB452B6789}" type="slidenum">
              <a:rPr lang="ru-RU" altLang="ru-RU"/>
              <a:pPr/>
              <a:t>‹#›</a:t>
            </a:fld>
            <a:endParaRPr lang="ru-RU" altLang="ru-RU"/>
          </a:p>
        </p:txBody>
      </p:sp>
    </p:spTree>
    <p:extLst>
      <p:ext uri="{BB962C8B-B14F-4D97-AF65-F5344CB8AC3E}">
        <p14:creationId xmlns:p14="http://schemas.microsoft.com/office/powerpoint/2010/main" val="2943557356"/>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Номер слайда 22">
            <a:extLst>
              <a:ext uri="{FF2B5EF4-FFF2-40B4-BE49-F238E27FC236}">
                <a16:creationId xmlns="" xmlns:a16="http://schemas.microsoft.com/office/drawing/2014/main" id="{E699B433-8427-4039-A204-C4D2D52A3D7C}"/>
              </a:ext>
            </a:extLst>
          </p:cNvPr>
          <p:cNvSpPr>
            <a:spLocks noGrp="1"/>
          </p:cNvSpPr>
          <p:nvPr>
            <p:ph type="sldNum" sz="quarter" idx="10"/>
          </p:nvPr>
        </p:nvSpPr>
        <p:spPr/>
        <p:txBody>
          <a:bodyPr/>
          <a:lstStyle>
            <a:lvl1pPr>
              <a:defRPr/>
            </a:lvl1pPr>
          </a:lstStyle>
          <a:p>
            <a:fld id="{38ABDA6D-5BD4-4487-8F35-6B8BFBDDCC81}" type="slidenum">
              <a:rPr lang="ru-RU" altLang="ru-RU"/>
              <a:pPr/>
              <a:t>‹#›</a:t>
            </a:fld>
            <a:endParaRPr lang="ru-RU" altLang="ru-RU"/>
          </a:p>
        </p:txBody>
      </p:sp>
    </p:spTree>
    <p:extLst>
      <p:ext uri="{BB962C8B-B14F-4D97-AF65-F5344CB8AC3E}">
        <p14:creationId xmlns:p14="http://schemas.microsoft.com/office/powerpoint/2010/main" val="1910646671"/>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p:cSld name="3_Заголовок и объект">
    <p:spTree>
      <p:nvGrpSpPr>
        <p:cNvPr id="1" name=""/>
        <p:cNvGrpSpPr/>
        <p:nvPr/>
      </p:nvGrpSpPr>
      <p:grpSpPr>
        <a:xfrm>
          <a:off x="0" y="0"/>
          <a:ext cx="0" cy="0"/>
          <a:chOff x="0" y="0"/>
          <a:chExt cx="0" cy="0"/>
        </a:xfrm>
      </p:grpSpPr>
      <p:graphicFrame>
        <p:nvGraphicFramePr>
          <p:cNvPr id="4" name="Object 6" hidden="1">
            <a:extLst>
              <a:ext uri="{FF2B5EF4-FFF2-40B4-BE49-F238E27FC236}">
                <a16:creationId xmlns="" xmlns:a16="http://schemas.microsoft.com/office/drawing/2014/main" id="{44EEFB11-BB11-456E-9E86-B2F4FE916E89}"/>
              </a:ext>
            </a:extLst>
          </p:cNvPr>
          <p:cNvGraphicFramePr>
            <a:graphicFrameLocks noChangeAspect="1"/>
          </p:cNvGraphicFramePr>
          <p:nvPr>
            <p:custDataLst>
              <p:tags r:id="rId2"/>
            </p:custDataLst>
          </p:nvPr>
        </p:nvGraphicFramePr>
        <p:xfrm>
          <a:off x="2224" y="2223"/>
          <a:ext cx="2222" cy="0"/>
        </p:xfrm>
        <a:graphic>
          <a:graphicData uri="http://schemas.openxmlformats.org/presentationml/2006/ole">
            <mc:AlternateContent xmlns:mc="http://schemas.openxmlformats.org/markup-compatibility/2006">
              <mc:Choice xmlns:v="urn:schemas-microsoft-com:vml" Requires="v">
                <p:oleObj spid="_x0000_s25652" name="think-cell Slide" r:id="rId4" imgW="360" imgH="360" progId="">
                  <p:embed/>
                </p:oleObj>
              </mc:Choice>
              <mc:Fallback>
                <p:oleObj name="think-cell Slide" r:id="rId4" imgW="360" imgH="360" progId="">
                  <p:embed/>
                  <p:pic>
                    <p:nvPicPr>
                      <p:cNvPr id="0" name="Picture 4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224" y="2223"/>
                        <a:ext cx="2222" cy="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cxnSp>
        <p:nvCxnSpPr>
          <p:cNvPr id="5" name="Прямая соединительная линия 4">
            <a:extLst>
              <a:ext uri="{FF2B5EF4-FFF2-40B4-BE49-F238E27FC236}">
                <a16:creationId xmlns="" xmlns:a16="http://schemas.microsoft.com/office/drawing/2014/main" id="{004DAD85-A794-4B61-8E58-E1BB32AA4B0B}"/>
              </a:ext>
            </a:extLst>
          </p:cNvPr>
          <p:cNvCxnSpPr/>
          <p:nvPr/>
        </p:nvCxnSpPr>
        <p:spPr>
          <a:xfrm flipH="1">
            <a:off x="735648" y="1291273"/>
            <a:ext cx="15904210" cy="0"/>
          </a:xfrm>
          <a:prstGeom prst="line">
            <a:avLst/>
          </a:prstGeom>
          <a:ln>
            <a:solidFill>
              <a:srgbClr val="830051"/>
            </a:solidFill>
          </a:ln>
        </p:spPr>
        <p:style>
          <a:lnRef idx="1">
            <a:schemeClr val="accent1"/>
          </a:lnRef>
          <a:fillRef idx="0">
            <a:schemeClr val="accent1"/>
          </a:fillRef>
          <a:effectRef idx="0">
            <a:schemeClr val="accent1"/>
          </a:effectRef>
          <a:fontRef idx="minor">
            <a:schemeClr val="tx1"/>
          </a:fontRef>
        </p:style>
      </p:cxnSp>
      <p:pic>
        <p:nvPicPr>
          <p:cNvPr id="6" name="Picture 17" descr="ÐÐ°ÑÑÐ¸Ð½ÐºÐ¸ Ð¿Ð¾ Ð·Ð°Ð¿ÑÐ¾ÑÑ Ð³ÐµÑÐ± Ð·Ð°Ð±Ð°Ð¹ÐºÐ°Ð»ÑÑÐºÐ¾Ð³Ð¾ ÐºÑÐ°Ñ">
            <a:extLst>
              <a:ext uri="{FF2B5EF4-FFF2-40B4-BE49-F238E27FC236}">
                <a16:creationId xmlns="" xmlns:a16="http://schemas.microsoft.com/office/drawing/2014/main" id="{5138536A-A086-4B04-9EA1-F2F25D4EA7D1}"/>
              </a:ext>
            </a:extLst>
          </p:cNvPr>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15555279" y="162243"/>
            <a:ext cx="1175702" cy="10490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707479" y="137023"/>
            <a:ext cx="13575064" cy="1106685"/>
          </a:xfrm>
        </p:spPr>
        <p:txBody>
          <a:bodyPr>
            <a:normAutofit/>
          </a:bodyPr>
          <a:lstStyle>
            <a:lvl1pPr>
              <a:defRPr sz="2988" b="1">
                <a:solidFill>
                  <a:schemeClr val="tx1">
                    <a:lumMod val="75000"/>
                    <a:lumOff val="25000"/>
                  </a:schemeClr>
                </a:solidFill>
              </a:defRPr>
            </a:lvl1pPr>
          </a:lstStyle>
          <a:p>
            <a:r>
              <a:rPr lang="ru-RU"/>
              <a:t>Образец заголовка</a:t>
            </a:r>
            <a:endParaRPr lang="en-US"/>
          </a:p>
        </p:txBody>
      </p:sp>
      <p:sp>
        <p:nvSpPr>
          <p:cNvPr id="3" name="Content Placeholder 2"/>
          <p:cNvSpPr>
            <a:spLocks noGrp="1"/>
          </p:cNvSpPr>
          <p:nvPr>
            <p:ph idx="1"/>
          </p:nvPr>
        </p:nvSpPr>
        <p:spPr>
          <a:xfrm>
            <a:off x="707476" y="1746764"/>
            <a:ext cx="15653865" cy="7235879"/>
          </a:xfrm>
          <a:prstGeom prst="rect">
            <a:avLst/>
          </a:prstGeom>
        </p:spPr>
        <p:txBody>
          <a:bodyPr>
            <a:normAutofit/>
          </a:bodyPr>
          <a:lstStyle>
            <a:lvl1pPr marL="275926" indent="-275926">
              <a:buClr>
                <a:srgbClr val="830051"/>
              </a:buClr>
              <a:defRPr sz="2240">
                <a:solidFill>
                  <a:schemeClr val="tx1">
                    <a:lumMod val="85000"/>
                    <a:lumOff val="15000"/>
                  </a:schemeClr>
                </a:solidFill>
              </a:defRPr>
            </a:lvl1pPr>
            <a:lvl2pPr>
              <a:defRPr sz="2240">
                <a:solidFill>
                  <a:schemeClr val="tx1">
                    <a:lumMod val="85000"/>
                    <a:lumOff val="15000"/>
                  </a:schemeClr>
                </a:solidFill>
              </a:defRPr>
            </a:lvl2pPr>
            <a:lvl3pPr>
              <a:defRPr sz="2240">
                <a:solidFill>
                  <a:schemeClr val="tx1">
                    <a:lumMod val="85000"/>
                    <a:lumOff val="15000"/>
                  </a:schemeClr>
                </a:solidFill>
              </a:defRPr>
            </a:lvl3pPr>
            <a:lvl4pPr>
              <a:defRPr sz="2240">
                <a:solidFill>
                  <a:schemeClr val="tx1">
                    <a:lumMod val="85000"/>
                    <a:lumOff val="15000"/>
                  </a:schemeClr>
                </a:solidFill>
              </a:defRPr>
            </a:lvl4pPr>
            <a:lvl5pPr>
              <a:defRPr sz="2240">
                <a:solidFill>
                  <a:schemeClr val="tx1">
                    <a:lumMod val="85000"/>
                    <a:lumOff val="15000"/>
                  </a:schemeClr>
                </a:solidFill>
              </a:defRPr>
            </a:lvl5pPr>
          </a:lstStyle>
          <a:p>
            <a:pPr lvl="0"/>
            <a:r>
              <a:rPr lang="ru-RU"/>
              <a:t>Образец текста</a:t>
            </a:r>
          </a:p>
        </p:txBody>
      </p:sp>
      <p:sp>
        <p:nvSpPr>
          <p:cNvPr id="7" name="Date Placeholder 3">
            <a:extLst>
              <a:ext uri="{FF2B5EF4-FFF2-40B4-BE49-F238E27FC236}">
                <a16:creationId xmlns="" xmlns:a16="http://schemas.microsoft.com/office/drawing/2014/main" id="{AA8F18DB-C170-470E-82E3-A9AF15361E6B}"/>
              </a:ext>
            </a:extLst>
          </p:cNvPr>
          <p:cNvSpPr>
            <a:spLocks noGrp="1"/>
          </p:cNvSpPr>
          <p:nvPr>
            <p:ph type="dt" sz="half" idx="10"/>
          </p:nvPr>
        </p:nvSpPr>
        <p:spPr>
          <a:xfrm>
            <a:off x="1173480" y="8983346"/>
            <a:ext cx="3840480" cy="511175"/>
          </a:xfrm>
          <a:prstGeom prst="rect">
            <a:avLst/>
          </a:prstGeom>
        </p:spPr>
        <p:txBody>
          <a:bodyPr/>
          <a:lstStyle>
            <a:lvl1pPr eaLnBrk="1" fontAlgn="auto" hangingPunct="1">
              <a:spcBef>
                <a:spcPts val="0"/>
              </a:spcBef>
              <a:spcAft>
                <a:spcPts val="0"/>
              </a:spcAft>
              <a:defRPr>
                <a:latin typeface="+mn-lt"/>
              </a:defRPr>
            </a:lvl1pPr>
          </a:lstStyle>
          <a:p>
            <a:pPr>
              <a:defRPr/>
            </a:pPr>
            <a:endParaRPr lang="ru-RU"/>
          </a:p>
        </p:txBody>
      </p:sp>
      <p:sp>
        <p:nvSpPr>
          <p:cNvPr id="8" name="Footer Placeholder 4">
            <a:extLst>
              <a:ext uri="{FF2B5EF4-FFF2-40B4-BE49-F238E27FC236}">
                <a16:creationId xmlns="" xmlns:a16="http://schemas.microsoft.com/office/drawing/2014/main" id="{61959738-2238-47A7-A83F-6500B07C7F08}"/>
              </a:ext>
            </a:extLst>
          </p:cNvPr>
          <p:cNvSpPr>
            <a:spLocks noGrp="1"/>
          </p:cNvSpPr>
          <p:nvPr>
            <p:ph type="ftr" sz="quarter" idx="11"/>
          </p:nvPr>
        </p:nvSpPr>
        <p:spPr>
          <a:xfrm>
            <a:off x="5654040" y="8983346"/>
            <a:ext cx="5760720" cy="511175"/>
          </a:xfrm>
          <a:prstGeom prst="rect">
            <a:avLst/>
          </a:prstGeom>
        </p:spPr>
        <p:txBody>
          <a:bodyPr/>
          <a:lstStyle>
            <a:lvl1pPr eaLnBrk="1" fontAlgn="auto" hangingPunct="1">
              <a:spcBef>
                <a:spcPts val="0"/>
              </a:spcBef>
              <a:spcAft>
                <a:spcPts val="0"/>
              </a:spcAft>
              <a:defRPr>
                <a:latin typeface="+mn-lt"/>
              </a:defRPr>
            </a:lvl1pPr>
          </a:lstStyle>
          <a:p>
            <a:pPr>
              <a:defRPr/>
            </a:pPr>
            <a:endParaRPr lang="ru-RU"/>
          </a:p>
        </p:txBody>
      </p:sp>
      <p:sp>
        <p:nvSpPr>
          <p:cNvPr id="9" name="Slide Number Placeholder 5">
            <a:extLst>
              <a:ext uri="{FF2B5EF4-FFF2-40B4-BE49-F238E27FC236}">
                <a16:creationId xmlns="" xmlns:a16="http://schemas.microsoft.com/office/drawing/2014/main" id="{FC16A266-9EB1-42BE-99B6-565F66A7B13F}"/>
              </a:ext>
            </a:extLst>
          </p:cNvPr>
          <p:cNvSpPr>
            <a:spLocks noGrp="1"/>
          </p:cNvSpPr>
          <p:nvPr>
            <p:ph type="sldNum" sz="quarter" idx="12"/>
          </p:nvPr>
        </p:nvSpPr>
        <p:spPr>
          <a:xfrm>
            <a:off x="15757525" y="9041131"/>
            <a:ext cx="882333" cy="395605"/>
          </a:xfrm>
        </p:spPr>
        <p:txBody>
          <a:bodyPr/>
          <a:lstStyle>
            <a:lvl1pPr>
              <a:defRPr>
                <a:solidFill>
                  <a:schemeClr val="tx1"/>
                </a:solidFill>
              </a:defRPr>
            </a:lvl1pPr>
          </a:lstStyle>
          <a:p>
            <a:fld id="{C8A31AD1-E429-4478-8B06-A5E7DA2954E0}" type="slidenum">
              <a:rPr lang="ru-RU" altLang="ru-RU"/>
              <a:pPr/>
              <a:t>‹#›</a:t>
            </a:fld>
            <a:endParaRPr lang="ru-RU" altLang="ru-RU"/>
          </a:p>
        </p:txBody>
      </p:sp>
    </p:spTree>
    <p:extLst>
      <p:ext uri="{BB962C8B-B14F-4D97-AF65-F5344CB8AC3E}">
        <p14:creationId xmlns:p14="http://schemas.microsoft.com/office/powerpoint/2010/main" val="1356053555"/>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p:cSld name="4_Заголовок и объект">
    <p:spTree>
      <p:nvGrpSpPr>
        <p:cNvPr id="1" name=""/>
        <p:cNvGrpSpPr/>
        <p:nvPr/>
      </p:nvGrpSpPr>
      <p:grpSpPr>
        <a:xfrm>
          <a:off x="0" y="0"/>
          <a:ext cx="0" cy="0"/>
          <a:chOff x="0" y="0"/>
          <a:chExt cx="0" cy="0"/>
        </a:xfrm>
      </p:grpSpPr>
      <p:cxnSp>
        <p:nvCxnSpPr>
          <p:cNvPr id="8" name="Прямая соединительная линия 7">
            <a:extLst>
              <a:ext uri="{FF2B5EF4-FFF2-40B4-BE49-F238E27FC236}">
                <a16:creationId xmlns="" xmlns:a16="http://schemas.microsoft.com/office/drawing/2014/main" id="{629B9618-FA64-4974-ABC2-FEBAD321FC5D}"/>
              </a:ext>
            </a:extLst>
          </p:cNvPr>
          <p:cNvCxnSpPr/>
          <p:nvPr/>
        </p:nvCxnSpPr>
        <p:spPr>
          <a:xfrm flipH="1">
            <a:off x="735648" y="1291273"/>
            <a:ext cx="15904210" cy="0"/>
          </a:xfrm>
          <a:prstGeom prst="line">
            <a:avLst/>
          </a:prstGeom>
          <a:ln>
            <a:solidFill>
              <a:srgbClr val="830051"/>
            </a:solidFill>
          </a:ln>
        </p:spPr>
        <p:style>
          <a:lnRef idx="1">
            <a:schemeClr val="accent1"/>
          </a:lnRef>
          <a:fillRef idx="0">
            <a:schemeClr val="accent1"/>
          </a:fillRef>
          <a:effectRef idx="0">
            <a:schemeClr val="accent1"/>
          </a:effectRef>
          <a:fontRef idx="minor">
            <a:schemeClr val="tx1"/>
          </a:fontRef>
        </p:style>
      </p:cxnSp>
      <p:cxnSp>
        <p:nvCxnSpPr>
          <p:cNvPr id="9" name="Прямая соединительная линия 8">
            <a:extLst>
              <a:ext uri="{FF2B5EF4-FFF2-40B4-BE49-F238E27FC236}">
                <a16:creationId xmlns="" xmlns:a16="http://schemas.microsoft.com/office/drawing/2014/main" id="{CC6C4B67-A61C-4D10-90DF-8C28A39E5DF8}"/>
              </a:ext>
            </a:extLst>
          </p:cNvPr>
          <p:cNvCxnSpPr/>
          <p:nvPr userDrawn="1"/>
        </p:nvCxnSpPr>
        <p:spPr>
          <a:xfrm flipH="1">
            <a:off x="735648" y="1291273"/>
            <a:ext cx="15904210" cy="0"/>
          </a:xfrm>
          <a:prstGeom prst="line">
            <a:avLst/>
          </a:prstGeom>
          <a:ln>
            <a:solidFill>
              <a:srgbClr val="830051"/>
            </a:solidFill>
          </a:ln>
        </p:spPr>
        <p:style>
          <a:lnRef idx="1">
            <a:schemeClr val="accent1"/>
          </a:lnRef>
          <a:fillRef idx="0">
            <a:schemeClr val="accent1"/>
          </a:fillRef>
          <a:effectRef idx="0">
            <a:schemeClr val="accent1"/>
          </a:effectRef>
          <a:fontRef idx="minor">
            <a:schemeClr val="tx1"/>
          </a:fontRef>
        </p:style>
      </p:cxnSp>
      <p:pic>
        <p:nvPicPr>
          <p:cNvPr id="10" name="Picture 9" descr="Картинка 1 из 968">
            <a:hlinkClick r:id="rId2"/>
            <a:extLst>
              <a:ext uri="{FF2B5EF4-FFF2-40B4-BE49-F238E27FC236}">
                <a16:creationId xmlns="" xmlns:a16="http://schemas.microsoft.com/office/drawing/2014/main" id="{C89AD9C3-BA1E-40AF-AAC2-D3E051109659}"/>
              </a:ext>
            </a:extLst>
          </p:cNvPr>
          <p:cNvPicPr>
            <a:picLocks noChangeAspect="1" noChangeArrowheads="1"/>
          </p:cNvPicPr>
          <p:nvPr userDrawn="1"/>
        </p:nvPicPr>
        <p:blipFill>
          <a:blip r:embed="rId3" cstate="print"/>
          <a:srcRect/>
          <a:stretch>
            <a:fillRect/>
          </a:stretch>
        </p:blipFill>
        <p:spPr bwMode="auto">
          <a:xfrm>
            <a:off x="15278236" y="-46879"/>
            <a:ext cx="1361084" cy="1427213"/>
          </a:xfrm>
          <a:prstGeom prst="rect">
            <a:avLst/>
          </a:prstGeom>
          <a:ln>
            <a:noFill/>
          </a:ln>
          <a:effectLst>
            <a:softEdge rad="112500"/>
          </a:effectLst>
        </p:spPr>
      </p:pic>
      <p:sp>
        <p:nvSpPr>
          <p:cNvPr id="2" name="Title 1"/>
          <p:cNvSpPr>
            <a:spLocks noGrp="1"/>
          </p:cNvSpPr>
          <p:nvPr>
            <p:ph type="title"/>
          </p:nvPr>
        </p:nvSpPr>
        <p:spPr>
          <a:xfrm>
            <a:off x="707474" y="137016"/>
            <a:ext cx="13575062" cy="1106685"/>
          </a:xfrm>
        </p:spPr>
        <p:txBody>
          <a:bodyPr>
            <a:normAutofit/>
          </a:bodyPr>
          <a:lstStyle>
            <a:lvl1pPr>
              <a:defRPr sz="2584" b="1">
                <a:solidFill>
                  <a:schemeClr val="tx1">
                    <a:lumMod val="75000"/>
                    <a:lumOff val="25000"/>
                  </a:schemeClr>
                </a:solidFill>
              </a:defRPr>
            </a:lvl1pPr>
          </a:lstStyle>
          <a:p>
            <a:r>
              <a:rPr lang="ru-RU"/>
              <a:t>Образец заголовка</a:t>
            </a:r>
            <a:endParaRPr lang="en-US" dirty="0"/>
          </a:p>
        </p:txBody>
      </p:sp>
      <p:sp>
        <p:nvSpPr>
          <p:cNvPr id="3" name="Content Placeholder 2"/>
          <p:cNvSpPr>
            <a:spLocks noGrp="1"/>
          </p:cNvSpPr>
          <p:nvPr>
            <p:ph idx="1"/>
          </p:nvPr>
        </p:nvSpPr>
        <p:spPr>
          <a:xfrm>
            <a:off x="9762714" y="1913406"/>
            <a:ext cx="6876604" cy="3841338"/>
          </a:xfrm>
        </p:spPr>
        <p:txBody>
          <a:bodyPr>
            <a:normAutofit/>
          </a:bodyPr>
          <a:lstStyle>
            <a:lvl1pPr marL="231830" indent="-231830">
              <a:buClr>
                <a:srgbClr val="830051"/>
              </a:buClr>
              <a:defRPr sz="1292">
                <a:solidFill>
                  <a:schemeClr val="tx1">
                    <a:lumMod val="85000"/>
                    <a:lumOff val="15000"/>
                  </a:schemeClr>
                </a:solidFill>
              </a:defRPr>
            </a:lvl1pPr>
            <a:lvl2pPr>
              <a:defRPr sz="1809">
                <a:solidFill>
                  <a:schemeClr val="tx1">
                    <a:lumMod val="85000"/>
                    <a:lumOff val="15000"/>
                  </a:schemeClr>
                </a:solidFill>
              </a:defRPr>
            </a:lvl2pPr>
            <a:lvl3pPr>
              <a:defRPr sz="1809">
                <a:solidFill>
                  <a:schemeClr val="tx1">
                    <a:lumMod val="85000"/>
                    <a:lumOff val="15000"/>
                  </a:schemeClr>
                </a:solidFill>
              </a:defRPr>
            </a:lvl3pPr>
            <a:lvl4pPr>
              <a:defRPr sz="1809">
                <a:solidFill>
                  <a:schemeClr val="tx1">
                    <a:lumMod val="85000"/>
                    <a:lumOff val="15000"/>
                  </a:schemeClr>
                </a:solidFill>
              </a:defRPr>
            </a:lvl4pPr>
            <a:lvl5pPr>
              <a:defRPr sz="1809">
                <a:solidFill>
                  <a:schemeClr val="tx1">
                    <a:lumMod val="85000"/>
                    <a:lumOff val="15000"/>
                  </a:schemeClr>
                </a:solidFill>
              </a:defRPr>
            </a:lvl5pPr>
          </a:lstStyle>
          <a:p>
            <a:pPr lvl="0"/>
            <a:r>
              <a:rPr lang="ru-RU"/>
              <a:t>Образец текста</a:t>
            </a:r>
          </a:p>
        </p:txBody>
      </p:sp>
      <p:sp>
        <p:nvSpPr>
          <p:cNvPr id="11" name="Subtitle 2"/>
          <p:cNvSpPr>
            <a:spLocks noGrp="1"/>
          </p:cNvSpPr>
          <p:nvPr>
            <p:ph type="subTitle" idx="13"/>
          </p:nvPr>
        </p:nvSpPr>
        <p:spPr>
          <a:xfrm>
            <a:off x="9762716" y="1391044"/>
            <a:ext cx="6876605" cy="483204"/>
          </a:xfrm>
        </p:spPr>
        <p:txBody>
          <a:bodyPr tIns="90000" anchor="ctr">
            <a:noAutofit/>
          </a:bodyPr>
          <a:lstStyle>
            <a:lvl1pPr marL="0" indent="0" algn="l">
              <a:buNone/>
              <a:defRPr sz="1809" b="1" spc="0" baseline="0">
                <a:solidFill>
                  <a:schemeClr val="tx1">
                    <a:lumMod val="50000"/>
                    <a:lumOff val="50000"/>
                  </a:schemeClr>
                </a:solidFill>
              </a:defRPr>
            </a:lvl1pPr>
            <a:lvl2pPr marL="590857" indent="0" algn="ctr">
              <a:buNone/>
              <a:defRPr sz="2584"/>
            </a:lvl2pPr>
            <a:lvl3pPr marL="1181716" indent="0" algn="ctr">
              <a:buNone/>
              <a:defRPr sz="2327"/>
            </a:lvl3pPr>
            <a:lvl4pPr marL="1772574" indent="0" algn="ctr">
              <a:buNone/>
              <a:defRPr sz="2068"/>
            </a:lvl4pPr>
            <a:lvl5pPr marL="2363431" indent="0" algn="ctr">
              <a:buNone/>
              <a:defRPr sz="2068"/>
            </a:lvl5pPr>
            <a:lvl6pPr marL="2954290" indent="0" algn="ctr">
              <a:buNone/>
              <a:defRPr sz="2068"/>
            </a:lvl6pPr>
            <a:lvl7pPr marL="3545147" indent="0" algn="ctr">
              <a:buNone/>
              <a:defRPr sz="2068"/>
            </a:lvl7pPr>
            <a:lvl8pPr marL="4136005" indent="0" algn="ctr">
              <a:buNone/>
              <a:defRPr sz="2068"/>
            </a:lvl8pPr>
            <a:lvl9pPr marL="4726863" indent="0" algn="ctr">
              <a:buNone/>
              <a:defRPr sz="2068"/>
            </a:lvl9pPr>
          </a:lstStyle>
          <a:p>
            <a:r>
              <a:rPr lang="ru-RU"/>
              <a:t>Образец подзаголовка</a:t>
            </a:r>
            <a:endParaRPr lang="en-US" dirty="0"/>
          </a:p>
        </p:txBody>
      </p:sp>
      <p:sp>
        <p:nvSpPr>
          <p:cNvPr id="12" name="Content Placeholder 2"/>
          <p:cNvSpPr>
            <a:spLocks noGrp="1"/>
          </p:cNvSpPr>
          <p:nvPr>
            <p:ph idx="14"/>
          </p:nvPr>
        </p:nvSpPr>
        <p:spPr>
          <a:xfrm>
            <a:off x="721532" y="1391046"/>
            <a:ext cx="8641080" cy="7166694"/>
          </a:xfrm>
        </p:spPr>
        <p:txBody>
          <a:bodyPr>
            <a:normAutofit/>
          </a:bodyPr>
          <a:lstStyle>
            <a:lvl1pPr marL="0" indent="0">
              <a:buNone/>
              <a:defRPr sz="1551"/>
            </a:lvl1pPr>
            <a:lvl2pPr>
              <a:defRPr sz="3619"/>
            </a:lvl2pPr>
            <a:lvl3pPr>
              <a:defRPr sz="3101"/>
            </a:lvl3pPr>
            <a:lvl4pPr>
              <a:defRPr sz="2584"/>
            </a:lvl4pPr>
            <a:lvl5pPr>
              <a:defRPr sz="2584"/>
            </a:lvl5pPr>
            <a:lvl6pPr>
              <a:defRPr sz="2584"/>
            </a:lvl6pPr>
            <a:lvl7pPr>
              <a:defRPr sz="2584"/>
            </a:lvl7pPr>
            <a:lvl8pPr>
              <a:defRPr sz="2584"/>
            </a:lvl8pPr>
            <a:lvl9pPr>
              <a:defRPr sz="2584"/>
            </a:lvl9pPr>
          </a:lstStyle>
          <a:p>
            <a:pPr lvl="0"/>
            <a:r>
              <a:rPr lang="ru-RU"/>
              <a:t>Образец текста</a:t>
            </a:r>
          </a:p>
        </p:txBody>
      </p:sp>
      <p:sp>
        <p:nvSpPr>
          <p:cNvPr id="14" name="Content Placeholder 2"/>
          <p:cNvSpPr>
            <a:spLocks noGrp="1"/>
          </p:cNvSpPr>
          <p:nvPr>
            <p:ph idx="15"/>
          </p:nvPr>
        </p:nvSpPr>
        <p:spPr>
          <a:xfrm>
            <a:off x="9775144" y="5970098"/>
            <a:ext cx="3330165" cy="2587640"/>
          </a:xfrm>
        </p:spPr>
        <p:txBody>
          <a:bodyPr>
            <a:normAutofit/>
          </a:bodyPr>
          <a:lstStyle>
            <a:lvl1pPr marL="0" indent="0">
              <a:buNone/>
              <a:defRPr sz="1292"/>
            </a:lvl1pPr>
            <a:lvl2pPr>
              <a:defRPr sz="3619"/>
            </a:lvl2pPr>
            <a:lvl3pPr>
              <a:defRPr sz="3101"/>
            </a:lvl3pPr>
            <a:lvl4pPr>
              <a:defRPr sz="2584"/>
            </a:lvl4pPr>
            <a:lvl5pPr>
              <a:defRPr sz="2584"/>
            </a:lvl5pPr>
            <a:lvl6pPr>
              <a:defRPr sz="2584"/>
            </a:lvl6pPr>
            <a:lvl7pPr>
              <a:defRPr sz="2584"/>
            </a:lvl7pPr>
            <a:lvl8pPr>
              <a:defRPr sz="2584"/>
            </a:lvl8pPr>
            <a:lvl9pPr>
              <a:defRPr sz="2584"/>
            </a:lvl9pPr>
          </a:lstStyle>
          <a:p>
            <a:pPr lvl="0"/>
            <a:r>
              <a:rPr lang="ru-RU"/>
              <a:t>Образец текста</a:t>
            </a:r>
          </a:p>
        </p:txBody>
      </p:sp>
      <p:sp>
        <p:nvSpPr>
          <p:cNvPr id="15" name="Content Placeholder 2"/>
          <p:cNvSpPr>
            <a:spLocks noGrp="1"/>
          </p:cNvSpPr>
          <p:nvPr>
            <p:ph idx="16"/>
          </p:nvPr>
        </p:nvSpPr>
        <p:spPr>
          <a:xfrm>
            <a:off x="13309159" y="5970098"/>
            <a:ext cx="3330165" cy="2587640"/>
          </a:xfrm>
        </p:spPr>
        <p:txBody>
          <a:bodyPr>
            <a:normAutofit/>
          </a:bodyPr>
          <a:lstStyle>
            <a:lvl1pPr marL="0" indent="0">
              <a:buNone/>
              <a:defRPr sz="1292"/>
            </a:lvl1pPr>
            <a:lvl2pPr>
              <a:defRPr sz="3619"/>
            </a:lvl2pPr>
            <a:lvl3pPr>
              <a:defRPr sz="3101"/>
            </a:lvl3pPr>
            <a:lvl4pPr>
              <a:defRPr sz="2584"/>
            </a:lvl4pPr>
            <a:lvl5pPr>
              <a:defRPr sz="2584"/>
            </a:lvl5pPr>
            <a:lvl6pPr>
              <a:defRPr sz="2584"/>
            </a:lvl6pPr>
            <a:lvl7pPr>
              <a:defRPr sz="2584"/>
            </a:lvl7pPr>
            <a:lvl8pPr>
              <a:defRPr sz="2584"/>
            </a:lvl8pPr>
            <a:lvl9pPr>
              <a:defRPr sz="2584"/>
            </a:lvl9pPr>
          </a:lstStyle>
          <a:p>
            <a:pPr lvl="0"/>
            <a:r>
              <a:rPr lang="ru-RU"/>
              <a:t>Образец текста</a:t>
            </a:r>
          </a:p>
        </p:txBody>
      </p:sp>
      <p:sp>
        <p:nvSpPr>
          <p:cNvPr id="13" name="Date Placeholder 3">
            <a:extLst>
              <a:ext uri="{FF2B5EF4-FFF2-40B4-BE49-F238E27FC236}">
                <a16:creationId xmlns="" xmlns:a16="http://schemas.microsoft.com/office/drawing/2014/main" id="{6E3C090B-91A1-4160-AEFB-0E3877F814C5}"/>
              </a:ext>
            </a:extLst>
          </p:cNvPr>
          <p:cNvSpPr>
            <a:spLocks noGrp="1"/>
          </p:cNvSpPr>
          <p:nvPr>
            <p:ph type="dt" sz="half" idx="17"/>
          </p:nvPr>
        </p:nvSpPr>
        <p:spPr>
          <a:xfrm>
            <a:off x="1173480" y="8983346"/>
            <a:ext cx="3840480" cy="511175"/>
          </a:xfrm>
        </p:spPr>
        <p:txBody>
          <a:bodyPr/>
          <a:lstStyle>
            <a:lvl1pPr eaLnBrk="1" fontAlgn="auto" hangingPunct="1">
              <a:spcBef>
                <a:spcPts val="0"/>
              </a:spcBef>
              <a:spcAft>
                <a:spcPts val="0"/>
              </a:spcAft>
              <a:defRPr>
                <a:solidFill>
                  <a:prstClr val="black"/>
                </a:solidFill>
                <a:latin typeface="+mn-lt"/>
              </a:defRPr>
            </a:lvl1pPr>
          </a:lstStyle>
          <a:p>
            <a:pPr>
              <a:defRPr/>
            </a:pPr>
            <a:endParaRPr lang="ru-RU"/>
          </a:p>
        </p:txBody>
      </p:sp>
      <p:sp>
        <p:nvSpPr>
          <p:cNvPr id="16" name="Footer Placeholder 4">
            <a:extLst>
              <a:ext uri="{FF2B5EF4-FFF2-40B4-BE49-F238E27FC236}">
                <a16:creationId xmlns="" xmlns:a16="http://schemas.microsoft.com/office/drawing/2014/main" id="{6E0F9157-4BFB-4E00-8DC0-93ADC5D38B85}"/>
              </a:ext>
            </a:extLst>
          </p:cNvPr>
          <p:cNvSpPr>
            <a:spLocks noGrp="1"/>
          </p:cNvSpPr>
          <p:nvPr>
            <p:ph type="ftr" sz="quarter" idx="18"/>
          </p:nvPr>
        </p:nvSpPr>
        <p:spPr>
          <a:xfrm>
            <a:off x="5654040" y="8983346"/>
            <a:ext cx="5760720" cy="511175"/>
          </a:xfrm>
        </p:spPr>
        <p:txBody>
          <a:bodyPr/>
          <a:lstStyle>
            <a:lvl1pPr eaLnBrk="1" fontAlgn="auto" hangingPunct="1">
              <a:spcBef>
                <a:spcPts val="0"/>
              </a:spcBef>
              <a:spcAft>
                <a:spcPts val="0"/>
              </a:spcAft>
              <a:defRPr>
                <a:solidFill>
                  <a:prstClr val="black"/>
                </a:solidFill>
                <a:latin typeface="+mn-lt"/>
              </a:defRPr>
            </a:lvl1pPr>
          </a:lstStyle>
          <a:p>
            <a:pPr>
              <a:defRPr/>
            </a:pPr>
            <a:endParaRPr lang="ru-RU"/>
          </a:p>
        </p:txBody>
      </p:sp>
      <p:sp>
        <p:nvSpPr>
          <p:cNvPr id="17" name="Slide Number Placeholder 5">
            <a:extLst>
              <a:ext uri="{FF2B5EF4-FFF2-40B4-BE49-F238E27FC236}">
                <a16:creationId xmlns="" xmlns:a16="http://schemas.microsoft.com/office/drawing/2014/main" id="{75E451B9-5C13-4076-8344-6ECE7CEDC7CB}"/>
              </a:ext>
            </a:extLst>
          </p:cNvPr>
          <p:cNvSpPr>
            <a:spLocks noGrp="1"/>
          </p:cNvSpPr>
          <p:nvPr>
            <p:ph type="sldNum" sz="quarter" idx="19"/>
          </p:nvPr>
        </p:nvSpPr>
        <p:spPr>
          <a:xfrm>
            <a:off x="15757525" y="9041131"/>
            <a:ext cx="882333" cy="395605"/>
          </a:xfrm>
        </p:spPr>
        <p:txBody>
          <a:bodyPr/>
          <a:lstStyle>
            <a:lvl1pPr>
              <a:defRPr>
                <a:solidFill>
                  <a:srgbClr val="898989"/>
                </a:solidFill>
              </a:defRPr>
            </a:lvl1pPr>
          </a:lstStyle>
          <a:p>
            <a:fld id="{52A1599E-DE16-4CFF-878A-5FECAA86C47E}" type="slidenum">
              <a:rPr lang="ru-RU" altLang="ru-RU"/>
              <a:pPr/>
              <a:t>‹#›</a:t>
            </a:fld>
            <a:endParaRPr lang="ru-RU" altLang="ru-RU"/>
          </a:p>
        </p:txBody>
      </p:sp>
    </p:spTree>
    <p:extLst>
      <p:ext uri="{BB962C8B-B14F-4D97-AF65-F5344CB8AC3E}">
        <p14:creationId xmlns:p14="http://schemas.microsoft.com/office/powerpoint/2010/main" val="2323140422"/>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Номер слайда 22">
            <a:extLst>
              <a:ext uri="{FF2B5EF4-FFF2-40B4-BE49-F238E27FC236}">
                <a16:creationId xmlns="" xmlns:a16="http://schemas.microsoft.com/office/drawing/2014/main" id="{5A5DF3BA-CC30-49A6-9215-475FA85346AC}"/>
              </a:ext>
            </a:extLst>
          </p:cNvPr>
          <p:cNvSpPr>
            <a:spLocks noGrp="1"/>
          </p:cNvSpPr>
          <p:nvPr>
            <p:ph type="sldNum" sz="quarter" idx="10"/>
          </p:nvPr>
        </p:nvSpPr>
        <p:spPr/>
        <p:txBody>
          <a:bodyPr/>
          <a:lstStyle>
            <a:lvl1pPr defTabSz="1280160" fontAlgn="auto">
              <a:spcBef>
                <a:spcPts val="0"/>
              </a:spcBef>
              <a:spcAft>
                <a:spcPts val="0"/>
              </a:spcAft>
              <a:defRPr/>
            </a:lvl1pPr>
          </a:lstStyle>
          <a:p>
            <a:pPr>
              <a:defRPr/>
            </a:pPr>
            <a:fld id="{12EFD015-8B97-4E78-A6D6-347CB370E21D}" type="slidenum">
              <a:rPr lang="ru-RU"/>
              <a:pPr>
                <a:defRPr/>
              </a:pPr>
              <a:t>‹#›</a:t>
            </a:fld>
            <a:endParaRPr lang="ru-RU" dirty="0"/>
          </a:p>
        </p:txBody>
      </p:sp>
    </p:spTree>
    <p:extLst>
      <p:ext uri="{BB962C8B-B14F-4D97-AF65-F5344CB8AC3E}">
        <p14:creationId xmlns:p14="http://schemas.microsoft.com/office/powerpoint/2010/main" val="1872410711"/>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Номер слайда 22">
            <a:extLst>
              <a:ext uri="{FF2B5EF4-FFF2-40B4-BE49-F238E27FC236}">
                <a16:creationId xmlns="" xmlns:a16="http://schemas.microsoft.com/office/drawing/2014/main" id="{71ADFA1B-006F-483C-9DF5-F77A532EC68C}"/>
              </a:ext>
            </a:extLst>
          </p:cNvPr>
          <p:cNvSpPr>
            <a:spLocks noGrp="1"/>
          </p:cNvSpPr>
          <p:nvPr>
            <p:ph type="sldNum" sz="quarter" idx="10"/>
          </p:nvPr>
        </p:nvSpPr>
        <p:spPr/>
        <p:txBody>
          <a:bodyPr/>
          <a:lstStyle>
            <a:lvl1pPr defTabSz="1280160" fontAlgn="auto">
              <a:spcBef>
                <a:spcPts val="0"/>
              </a:spcBef>
              <a:spcAft>
                <a:spcPts val="0"/>
              </a:spcAft>
              <a:defRPr/>
            </a:lvl1pPr>
          </a:lstStyle>
          <a:p>
            <a:pPr>
              <a:defRPr/>
            </a:pPr>
            <a:fld id="{C9121A85-40A5-4C44-8668-A2E5009A47DD}" type="slidenum">
              <a:rPr lang="ru-RU"/>
              <a:pPr>
                <a:defRPr/>
              </a:pPr>
              <a:t>‹#›</a:t>
            </a:fld>
            <a:endParaRPr lang="ru-RU" dirty="0"/>
          </a:p>
        </p:txBody>
      </p:sp>
    </p:spTree>
    <p:extLst>
      <p:ext uri="{BB962C8B-B14F-4D97-AF65-F5344CB8AC3E}">
        <p14:creationId xmlns:p14="http://schemas.microsoft.com/office/powerpoint/2010/main" val="2070960893"/>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Номер слайда 22">
            <a:extLst>
              <a:ext uri="{FF2B5EF4-FFF2-40B4-BE49-F238E27FC236}">
                <a16:creationId xmlns="" xmlns:a16="http://schemas.microsoft.com/office/drawing/2014/main" id="{8DA31678-298E-42EA-8C28-B75F2D2DAAC0}"/>
              </a:ext>
            </a:extLst>
          </p:cNvPr>
          <p:cNvSpPr>
            <a:spLocks noGrp="1"/>
          </p:cNvSpPr>
          <p:nvPr>
            <p:ph type="sldNum" sz="quarter" idx="10"/>
          </p:nvPr>
        </p:nvSpPr>
        <p:spPr/>
        <p:txBody>
          <a:bodyPr/>
          <a:lstStyle>
            <a:lvl1pPr defTabSz="1280160" fontAlgn="auto">
              <a:spcBef>
                <a:spcPts val="0"/>
              </a:spcBef>
              <a:spcAft>
                <a:spcPts val="0"/>
              </a:spcAft>
              <a:defRPr/>
            </a:lvl1pPr>
          </a:lstStyle>
          <a:p>
            <a:pPr>
              <a:defRPr/>
            </a:pPr>
            <a:fld id="{2182F537-2258-4BD7-A017-35794D887C3E}" type="slidenum">
              <a:rPr lang="ru-RU"/>
              <a:pPr>
                <a:defRPr/>
              </a:pPr>
              <a:t>‹#›</a:t>
            </a:fld>
            <a:endParaRPr lang="ru-RU" dirty="0"/>
          </a:p>
        </p:txBody>
      </p:sp>
    </p:spTree>
    <p:extLst>
      <p:ext uri="{BB962C8B-B14F-4D97-AF65-F5344CB8AC3E}">
        <p14:creationId xmlns:p14="http://schemas.microsoft.com/office/powerpoint/2010/main" val="3841910746"/>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p:cSld name="3_Заголовок и объект">
    <p:spTree>
      <p:nvGrpSpPr>
        <p:cNvPr id="1" name=""/>
        <p:cNvGrpSpPr/>
        <p:nvPr/>
      </p:nvGrpSpPr>
      <p:grpSpPr>
        <a:xfrm>
          <a:off x="0" y="0"/>
          <a:ext cx="0" cy="0"/>
          <a:chOff x="0" y="0"/>
          <a:chExt cx="0" cy="0"/>
        </a:xfrm>
      </p:grpSpPr>
      <p:graphicFrame>
        <p:nvGraphicFramePr>
          <p:cNvPr id="4" name="Object 6" hidden="1">
            <a:extLst>
              <a:ext uri="{FF2B5EF4-FFF2-40B4-BE49-F238E27FC236}">
                <a16:creationId xmlns="" xmlns:a16="http://schemas.microsoft.com/office/drawing/2014/main" id="{1A474E54-BF53-4769-A1ED-AA5A020AEC9C}"/>
              </a:ext>
            </a:extLst>
          </p:cNvPr>
          <p:cNvGraphicFramePr>
            <a:graphicFrameLocks noChangeAspect="1"/>
          </p:cNvGraphicFramePr>
          <p:nvPr>
            <p:custDataLst>
              <p:tags r:id="rId2"/>
            </p:custDataLst>
          </p:nvPr>
        </p:nvGraphicFramePr>
        <p:xfrm>
          <a:off x="2224" y="2223"/>
          <a:ext cx="2222" cy="0"/>
        </p:xfrm>
        <a:graphic>
          <a:graphicData uri="http://schemas.openxmlformats.org/presentationml/2006/ole">
            <mc:AlternateContent xmlns:mc="http://schemas.openxmlformats.org/markup-compatibility/2006">
              <mc:Choice xmlns:v="urn:schemas-microsoft-com:vml" Requires="v">
                <p:oleObj spid="_x0000_s26676" name="think-cell Slide" r:id="rId4" imgW="360" imgH="360" progId="">
                  <p:embed/>
                </p:oleObj>
              </mc:Choice>
              <mc:Fallback>
                <p:oleObj name="think-cell Slide" r:id="rId4" imgW="360" imgH="360" progId="">
                  <p:embed/>
                  <p:pic>
                    <p:nvPicPr>
                      <p:cNvPr id="0" name="Picture 4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224" y="2223"/>
                        <a:ext cx="2222" cy="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cxnSp>
        <p:nvCxnSpPr>
          <p:cNvPr id="5" name="Прямая соединительная линия 4">
            <a:extLst>
              <a:ext uri="{FF2B5EF4-FFF2-40B4-BE49-F238E27FC236}">
                <a16:creationId xmlns="" xmlns:a16="http://schemas.microsoft.com/office/drawing/2014/main" id="{5E7B4BD5-6DC5-47A8-8D2C-06489DD6BD6D}"/>
              </a:ext>
            </a:extLst>
          </p:cNvPr>
          <p:cNvCxnSpPr/>
          <p:nvPr/>
        </p:nvCxnSpPr>
        <p:spPr>
          <a:xfrm flipH="1">
            <a:off x="735648" y="1291273"/>
            <a:ext cx="15904210" cy="0"/>
          </a:xfrm>
          <a:prstGeom prst="line">
            <a:avLst/>
          </a:prstGeom>
          <a:ln>
            <a:solidFill>
              <a:srgbClr val="830051"/>
            </a:solidFill>
          </a:ln>
        </p:spPr>
        <p:style>
          <a:lnRef idx="1">
            <a:schemeClr val="accent1"/>
          </a:lnRef>
          <a:fillRef idx="0">
            <a:schemeClr val="accent1"/>
          </a:fillRef>
          <a:effectRef idx="0">
            <a:schemeClr val="accent1"/>
          </a:effectRef>
          <a:fontRef idx="minor">
            <a:schemeClr val="tx1"/>
          </a:fontRef>
        </p:style>
      </p:cxnSp>
      <p:pic>
        <p:nvPicPr>
          <p:cNvPr id="6" name="Picture 17" descr="ÐÐ°ÑÑÐ¸Ð½ÐºÐ¸ Ð¿Ð¾ Ð·Ð°Ð¿ÑÐ¾ÑÑ Ð³ÐµÑÐ± Ð·Ð°Ð±Ð°Ð¹ÐºÐ°Ð»ÑÑÐºÐ¾Ð³Ð¾ ÐºÑÐ°Ñ">
            <a:extLst>
              <a:ext uri="{FF2B5EF4-FFF2-40B4-BE49-F238E27FC236}">
                <a16:creationId xmlns="" xmlns:a16="http://schemas.microsoft.com/office/drawing/2014/main" id="{E9815100-EC4F-44B0-9784-1DBB0B1FFAF8}"/>
              </a:ext>
            </a:extLst>
          </p:cNvPr>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15555279" y="162243"/>
            <a:ext cx="1175702" cy="10490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707479" y="137023"/>
            <a:ext cx="13575064" cy="1106685"/>
          </a:xfrm>
        </p:spPr>
        <p:txBody>
          <a:bodyPr>
            <a:normAutofit/>
          </a:bodyPr>
          <a:lstStyle>
            <a:lvl1pPr>
              <a:defRPr sz="2988" b="1">
                <a:solidFill>
                  <a:schemeClr val="tx1">
                    <a:lumMod val="75000"/>
                    <a:lumOff val="25000"/>
                  </a:schemeClr>
                </a:solidFill>
              </a:defRPr>
            </a:lvl1pPr>
          </a:lstStyle>
          <a:p>
            <a:r>
              <a:rPr lang="ru-RU"/>
              <a:t>Образец заголовка</a:t>
            </a:r>
            <a:endParaRPr lang="en-US"/>
          </a:p>
        </p:txBody>
      </p:sp>
      <p:sp>
        <p:nvSpPr>
          <p:cNvPr id="3" name="Content Placeholder 2"/>
          <p:cNvSpPr>
            <a:spLocks noGrp="1"/>
          </p:cNvSpPr>
          <p:nvPr>
            <p:ph idx="1"/>
          </p:nvPr>
        </p:nvSpPr>
        <p:spPr>
          <a:xfrm>
            <a:off x="707476" y="1746764"/>
            <a:ext cx="15653865" cy="7235879"/>
          </a:xfrm>
          <a:prstGeom prst="rect">
            <a:avLst/>
          </a:prstGeom>
        </p:spPr>
        <p:txBody>
          <a:bodyPr>
            <a:normAutofit/>
          </a:bodyPr>
          <a:lstStyle>
            <a:lvl1pPr marL="275926" indent="-275926">
              <a:buClr>
                <a:srgbClr val="830051"/>
              </a:buClr>
              <a:defRPr sz="2240">
                <a:solidFill>
                  <a:schemeClr val="tx1">
                    <a:lumMod val="85000"/>
                    <a:lumOff val="15000"/>
                  </a:schemeClr>
                </a:solidFill>
              </a:defRPr>
            </a:lvl1pPr>
            <a:lvl2pPr>
              <a:defRPr sz="2240">
                <a:solidFill>
                  <a:schemeClr val="tx1">
                    <a:lumMod val="85000"/>
                    <a:lumOff val="15000"/>
                  </a:schemeClr>
                </a:solidFill>
              </a:defRPr>
            </a:lvl2pPr>
            <a:lvl3pPr>
              <a:defRPr sz="2240">
                <a:solidFill>
                  <a:schemeClr val="tx1">
                    <a:lumMod val="85000"/>
                    <a:lumOff val="15000"/>
                  </a:schemeClr>
                </a:solidFill>
              </a:defRPr>
            </a:lvl3pPr>
            <a:lvl4pPr>
              <a:defRPr sz="2240">
                <a:solidFill>
                  <a:schemeClr val="tx1">
                    <a:lumMod val="85000"/>
                    <a:lumOff val="15000"/>
                  </a:schemeClr>
                </a:solidFill>
              </a:defRPr>
            </a:lvl4pPr>
            <a:lvl5pPr>
              <a:defRPr sz="2240">
                <a:solidFill>
                  <a:schemeClr val="tx1">
                    <a:lumMod val="85000"/>
                    <a:lumOff val="15000"/>
                  </a:schemeClr>
                </a:solidFill>
              </a:defRPr>
            </a:lvl5pPr>
          </a:lstStyle>
          <a:p>
            <a:pPr lvl="0"/>
            <a:r>
              <a:rPr lang="ru-RU"/>
              <a:t>Образец текста</a:t>
            </a:r>
          </a:p>
        </p:txBody>
      </p:sp>
      <p:sp>
        <p:nvSpPr>
          <p:cNvPr id="7" name="Date Placeholder 3">
            <a:extLst>
              <a:ext uri="{FF2B5EF4-FFF2-40B4-BE49-F238E27FC236}">
                <a16:creationId xmlns="" xmlns:a16="http://schemas.microsoft.com/office/drawing/2014/main" id="{6C42232C-E839-4E6F-999B-6257A1E7C4E3}"/>
              </a:ext>
            </a:extLst>
          </p:cNvPr>
          <p:cNvSpPr>
            <a:spLocks noGrp="1"/>
          </p:cNvSpPr>
          <p:nvPr>
            <p:ph type="dt" sz="half" idx="10"/>
          </p:nvPr>
        </p:nvSpPr>
        <p:spPr>
          <a:xfrm>
            <a:off x="1173480" y="8983346"/>
            <a:ext cx="3840480" cy="511175"/>
          </a:xfrm>
          <a:prstGeom prst="rect">
            <a:avLst/>
          </a:prstGeom>
        </p:spPr>
        <p:txBody>
          <a:bodyPr/>
          <a:lstStyle>
            <a:lvl1pPr eaLnBrk="1" fontAlgn="auto" hangingPunct="1">
              <a:spcBef>
                <a:spcPts val="0"/>
              </a:spcBef>
              <a:spcAft>
                <a:spcPts val="0"/>
              </a:spcAft>
              <a:defRPr dirty="0">
                <a:latin typeface="+mn-lt"/>
              </a:defRPr>
            </a:lvl1pPr>
          </a:lstStyle>
          <a:p>
            <a:pPr>
              <a:defRPr/>
            </a:pPr>
            <a:endParaRPr lang="ru-RU"/>
          </a:p>
        </p:txBody>
      </p:sp>
      <p:sp>
        <p:nvSpPr>
          <p:cNvPr id="8" name="Footer Placeholder 4">
            <a:extLst>
              <a:ext uri="{FF2B5EF4-FFF2-40B4-BE49-F238E27FC236}">
                <a16:creationId xmlns="" xmlns:a16="http://schemas.microsoft.com/office/drawing/2014/main" id="{A38E0725-3B1D-42E3-8A39-3D645F1F80C8}"/>
              </a:ext>
            </a:extLst>
          </p:cNvPr>
          <p:cNvSpPr>
            <a:spLocks noGrp="1"/>
          </p:cNvSpPr>
          <p:nvPr>
            <p:ph type="ftr" sz="quarter" idx="11"/>
          </p:nvPr>
        </p:nvSpPr>
        <p:spPr>
          <a:xfrm>
            <a:off x="5654040" y="8983346"/>
            <a:ext cx="5760720" cy="511175"/>
          </a:xfrm>
          <a:prstGeom prst="rect">
            <a:avLst/>
          </a:prstGeom>
        </p:spPr>
        <p:txBody>
          <a:bodyPr/>
          <a:lstStyle>
            <a:lvl1pPr eaLnBrk="1" fontAlgn="auto" hangingPunct="1">
              <a:spcBef>
                <a:spcPts val="0"/>
              </a:spcBef>
              <a:spcAft>
                <a:spcPts val="0"/>
              </a:spcAft>
              <a:defRPr dirty="0">
                <a:latin typeface="+mn-lt"/>
              </a:defRPr>
            </a:lvl1pPr>
          </a:lstStyle>
          <a:p>
            <a:pPr>
              <a:defRPr/>
            </a:pPr>
            <a:endParaRPr lang="ru-RU"/>
          </a:p>
        </p:txBody>
      </p:sp>
      <p:sp>
        <p:nvSpPr>
          <p:cNvPr id="9" name="Slide Number Placeholder 5">
            <a:extLst>
              <a:ext uri="{FF2B5EF4-FFF2-40B4-BE49-F238E27FC236}">
                <a16:creationId xmlns="" xmlns:a16="http://schemas.microsoft.com/office/drawing/2014/main" id="{6FE1A33B-34F2-4BEB-9661-E36B1DE032A3}"/>
              </a:ext>
            </a:extLst>
          </p:cNvPr>
          <p:cNvSpPr>
            <a:spLocks noGrp="1"/>
          </p:cNvSpPr>
          <p:nvPr>
            <p:ph type="sldNum" sz="quarter" idx="12"/>
          </p:nvPr>
        </p:nvSpPr>
        <p:spPr>
          <a:xfrm>
            <a:off x="15757525" y="9041131"/>
            <a:ext cx="882333" cy="395605"/>
          </a:xfrm>
        </p:spPr>
        <p:txBody>
          <a:bodyPr/>
          <a:lstStyle>
            <a:lvl1pPr defTabSz="1280160" fontAlgn="auto">
              <a:spcBef>
                <a:spcPts val="0"/>
              </a:spcBef>
              <a:spcAft>
                <a:spcPts val="0"/>
              </a:spcAft>
              <a:defRPr>
                <a:solidFill>
                  <a:schemeClr val="tx1"/>
                </a:solidFill>
              </a:defRPr>
            </a:lvl1pPr>
          </a:lstStyle>
          <a:p>
            <a:pPr>
              <a:defRPr/>
            </a:pPr>
            <a:fld id="{0E60064A-90F0-4383-B8D8-F42B939AFFB5}" type="slidenum">
              <a:rPr lang="ru-RU"/>
              <a:pPr>
                <a:defRPr/>
              </a:pPr>
              <a:t>‹#›</a:t>
            </a:fld>
            <a:endParaRPr lang="ru-RU" dirty="0"/>
          </a:p>
        </p:txBody>
      </p:sp>
    </p:spTree>
    <p:extLst>
      <p:ext uri="{BB962C8B-B14F-4D97-AF65-F5344CB8AC3E}">
        <p14:creationId xmlns:p14="http://schemas.microsoft.com/office/powerpoint/2010/main" val="2727962256"/>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p:cSld name="4_Заголовок и объект">
    <p:spTree>
      <p:nvGrpSpPr>
        <p:cNvPr id="1" name=""/>
        <p:cNvGrpSpPr/>
        <p:nvPr/>
      </p:nvGrpSpPr>
      <p:grpSpPr>
        <a:xfrm>
          <a:off x="0" y="0"/>
          <a:ext cx="0" cy="0"/>
          <a:chOff x="0" y="0"/>
          <a:chExt cx="0" cy="0"/>
        </a:xfrm>
      </p:grpSpPr>
      <p:cxnSp>
        <p:nvCxnSpPr>
          <p:cNvPr id="8" name="Прямая соединительная линия 7">
            <a:extLst>
              <a:ext uri="{FF2B5EF4-FFF2-40B4-BE49-F238E27FC236}">
                <a16:creationId xmlns="" xmlns:a16="http://schemas.microsoft.com/office/drawing/2014/main" id="{9B2D40C2-02DF-4925-B4FF-7B1CA3C05BF6}"/>
              </a:ext>
            </a:extLst>
          </p:cNvPr>
          <p:cNvCxnSpPr/>
          <p:nvPr/>
        </p:nvCxnSpPr>
        <p:spPr>
          <a:xfrm flipH="1">
            <a:off x="735648" y="1291273"/>
            <a:ext cx="15904210" cy="0"/>
          </a:xfrm>
          <a:prstGeom prst="line">
            <a:avLst/>
          </a:prstGeom>
          <a:ln>
            <a:solidFill>
              <a:srgbClr val="830051"/>
            </a:solidFill>
          </a:ln>
        </p:spPr>
        <p:style>
          <a:lnRef idx="1">
            <a:schemeClr val="accent1"/>
          </a:lnRef>
          <a:fillRef idx="0">
            <a:schemeClr val="accent1"/>
          </a:fillRef>
          <a:effectRef idx="0">
            <a:schemeClr val="accent1"/>
          </a:effectRef>
          <a:fontRef idx="minor">
            <a:schemeClr val="tx1"/>
          </a:fontRef>
        </p:style>
      </p:cxnSp>
      <p:cxnSp>
        <p:nvCxnSpPr>
          <p:cNvPr id="9" name="Прямая соединительная линия 8">
            <a:extLst>
              <a:ext uri="{FF2B5EF4-FFF2-40B4-BE49-F238E27FC236}">
                <a16:creationId xmlns="" xmlns:a16="http://schemas.microsoft.com/office/drawing/2014/main" id="{E484EF11-425B-4460-BF89-5CB812A06036}"/>
              </a:ext>
            </a:extLst>
          </p:cNvPr>
          <p:cNvCxnSpPr/>
          <p:nvPr userDrawn="1"/>
        </p:nvCxnSpPr>
        <p:spPr>
          <a:xfrm flipH="1">
            <a:off x="735648" y="1291273"/>
            <a:ext cx="15904210" cy="0"/>
          </a:xfrm>
          <a:prstGeom prst="line">
            <a:avLst/>
          </a:prstGeom>
          <a:ln>
            <a:solidFill>
              <a:srgbClr val="830051"/>
            </a:solidFill>
          </a:ln>
        </p:spPr>
        <p:style>
          <a:lnRef idx="1">
            <a:schemeClr val="accent1"/>
          </a:lnRef>
          <a:fillRef idx="0">
            <a:schemeClr val="accent1"/>
          </a:fillRef>
          <a:effectRef idx="0">
            <a:schemeClr val="accent1"/>
          </a:effectRef>
          <a:fontRef idx="minor">
            <a:schemeClr val="tx1"/>
          </a:fontRef>
        </p:style>
      </p:cxnSp>
      <p:pic>
        <p:nvPicPr>
          <p:cNvPr id="10" name="Picture 9" descr="Картинка 1 из 968">
            <a:hlinkClick r:id="rId2"/>
            <a:extLst>
              <a:ext uri="{FF2B5EF4-FFF2-40B4-BE49-F238E27FC236}">
                <a16:creationId xmlns="" xmlns:a16="http://schemas.microsoft.com/office/drawing/2014/main" id="{63F72F11-626A-434C-97A0-40E6C7024F0F}"/>
              </a:ext>
            </a:extLst>
          </p:cNvPr>
          <p:cNvPicPr>
            <a:picLocks noChangeAspect="1" noChangeArrowheads="1"/>
          </p:cNvPicPr>
          <p:nvPr userDrawn="1"/>
        </p:nvPicPr>
        <p:blipFill>
          <a:blip r:embed="rId3" cstate="print"/>
          <a:srcRect/>
          <a:stretch>
            <a:fillRect/>
          </a:stretch>
        </p:blipFill>
        <p:spPr bwMode="auto">
          <a:xfrm>
            <a:off x="15278236" y="-46879"/>
            <a:ext cx="1361084" cy="1427213"/>
          </a:xfrm>
          <a:prstGeom prst="rect">
            <a:avLst/>
          </a:prstGeom>
          <a:ln>
            <a:noFill/>
          </a:ln>
          <a:effectLst>
            <a:softEdge rad="112500"/>
          </a:effectLst>
        </p:spPr>
      </p:pic>
      <p:sp>
        <p:nvSpPr>
          <p:cNvPr id="2" name="Title 1"/>
          <p:cNvSpPr>
            <a:spLocks noGrp="1"/>
          </p:cNvSpPr>
          <p:nvPr>
            <p:ph type="title"/>
          </p:nvPr>
        </p:nvSpPr>
        <p:spPr>
          <a:xfrm>
            <a:off x="707474" y="137016"/>
            <a:ext cx="13575062" cy="1106685"/>
          </a:xfrm>
        </p:spPr>
        <p:txBody>
          <a:bodyPr>
            <a:normAutofit/>
          </a:bodyPr>
          <a:lstStyle>
            <a:lvl1pPr>
              <a:defRPr sz="2584" b="1">
                <a:solidFill>
                  <a:schemeClr val="tx1">
                    <a:lumMod val="75000"/>
                    <a:lumOff val="25000"/>
                  </a:schemeClr>
                </a:solidFill>
              </a:defRPr>
            </a:lvl1pPr>
          </a:lstStyle>
          <a:p>
            <a:r>
              <a:rPr lang="ru-RU"/>
              <a:t>Образец заголовка</a:t>
            </a:r>
            <a:endParaRPr lang="en-US" dirty="0"/>
          </a:p>
        </p:txBody>
      </p:sp>
      <p:sp>
        <p:nvSpPr>
          <p:cNvPr id="3" name="Content Placeholder 2"/>
          <p:cNvSpPr>
            <a:spLocks noGrp="1"/>
          </p:cNvSpPr>
          <p:nvPr>
            <p:ph idx="1"/>
          </p:nvPr>
        </p:nvSpPr>
        <p:spPr>
          <a:xfrm>
            <a:off x="9762714" y="1913406"/>
            <a:ext cx="6876604" cy="3841338"/>
          </a:xfrm>
        </p:spPr>
        <p:txBody>
          <a:bodyPr>
            <a:normAutofit/>
          </a:bodyPr>
          <a:lstStyle>
            <a:lvl1pPr marL="231830" indent="-231830">
              <a:buClr>
                <a:srgbClr val="830051"/>
              </a:buClr>
              <a:defRPr sz="1292">
                <a:solidFill>
                  <a:schemeClr val="tx1">
                    <a:lumMod val="85000"/>
                    <a:lumOff val="15000"/>
                  </a:schemeClr>
                </a:solidFill>
              </a:defRPr>
            </a:lvl1pPr>
            <a:lvl2pPr>
              <a:defRPr sz="1809">
                <a:solidFill>
                  <a:schemeClr val="tx1">
                    <a:lumMod val="85000"/>
                    <a:lumOff val="15000"/>
                  </a:schemeClr>
                </a:solidFill>
              </a:defRPr>
            </a:lvl2pPr>
            <a:lvl3pPr>
              <a:defRPr sz="1809">
                <a:solidFill>
                  <a:schemeClr val="tx1">
                    <a:lumMod val="85000"/>
                    <a:lumOff val="15000"/>
                  </a:schemeClr>
                </a:solidFill>
              </a:defRPr>
            </a:lvl3pPr>
            <a:lvl4pPr>
              <a:defRPr sz="1809">
                <a:solidFill>
                  <a:schemeClr val="tx1">
                    <a:lumMod val="85000"/>
                    <a:lumOff val="15000"/>
                  </a:schemeClr>
                </a:solidFill>
              </a:defRPr>
            </a:lvl4pPr>
            <a:lvl5pPr>
              <a:defRPr sz="1809">
                <a:solidFill>
                  <a:schemeClr val="tx1">
                    <a:lumMod val="85000"/>
                    <a:lumOff val="15000"/>
                  </a:schemeClr>
                </a:solidFill>
              </a:defRPr>
            </a:lvl5pPr>
          </a:lstStyle>
          <a:p>
            <a:pPr lvl="0"/>
            <a:r>
              <a:rPr lang="ru-RU"/>
              <a:t>Образец текста</a:t>
            </a:r>
          </a:p>
        </p:txBody>
      </p:sp>
      <p:sp>
        <p:nvSpPr>
          <p:cNvPr id="11" name="Subtitle 2"/>
          <p:cNvSpPr>
            <a:spLocks noGrp="1"/>
          </p:cNvSpPr>
          <p:nvPr>
            <p:ph type="subTitle" idx="13"/>
          </p:nvPr>
        </p:nvSpPr>
        <p:spPr>
          <a:xfrm>
            <a:off x="9762716" y="1391044"/>
            <a:ext cx="6876605" cy="483204"/>
          </a:xfrm>
        </p:spPr>
        <p:txBody>
          <a:bodyPr tIns="90000" anchor="ctr">
            <a:noAutofit/>
          </a:bodyPr>
          <a:lstStyle>
            <a:lvl1pPr marL="0" indent="0" algn="l">
              <a:buNone/>
              <a:defRPr sz="1809" b="1" spc="0" baseline="0">
                <a:solidFill>
                  <a:schemeClr val="tx1">
                    <a:lumMod val="50000"/>
                    <a:lumOff val="50000"/>
                  </a:schemeClr>
                </a:solidFill>
              </a:defRPr>
            </a:lvl1pPr>
            <a:lvl2pPr marL="590857" indent="0" algn="ctr">
              <a:buNone/>
              <a:defRPr sz="2584"/>
            </a:lvl2pPr>
            <a:lvl3pPr marL="1181716" indent="0" algn="ctr">
              <a:buNone/>
              <a:defRPr sz="2327"/>
            </a:lvl3pPr>
            <a:lvl4pPr marL="1772574" indent="0" algn="ctr">
              <a:buNone/>
              <a:defRPr sz="2068"/>
            </a:lvl4pPr>
            <a:lvl5pPr marL="2363431" indent="0" algn="ctr">
              <a:buNone/>
              <a:defRPr sz="2068"/>
            </a:lvl5pPr>
            <a:lvl6pPr marL="2954290" indent="0" algn="ctr">
              <a:buNone/>
              <a:defRPr sz="2068"/>
            </a:lvl6pPr>
            <a:lvl7pPr marL="3545147" indent="0" algn="ctr">
              <a:buNone/>
              <a:defRPr sz="2068"/>
            </a:lvl7pPr>
            <a:lvl8pPr marL="4136005" indent="0" algn="ctr">
              <a:buNone/>
              <a:defRPr sz="2068"/>
            </a:lvl8pPr>
            <a:lvl9pPr marL="4726863" indent="0" algn="ctr">
              <a:buNone/>
              <a:defRPr sz="2068"/>
            </a:lvl9pPr>
          </a:lstStyle>
          <a:p>
            <a:r>
              <a:rPr lang="ru-RU"/>
              <a:t>Образец подзаголовка</a:t>
            </a:r>
            <a:endParaRPr lang="en-US" dirty="0"/>
          </a:p>
        </p:txBody>
      </p:sp>
      <p:sp>
        <p:nvSpPr>
          <p:cNvPr id="12" name="Content Placeholder 2"/>
          <p:cNvSpPr>
            <a:spLocks noGrp="1"/>
          </p:cNvSpPr>
          <p:nvPr>
            <p:ph idx="14"/>
          </p:nvPr>
        </p:nvSpPr>
        <p:spPr>
          <a:xfrm>
            <a:off x="721532" y="1391046"/>
            <a:ext cx="8641080" cy="7166694"/>
          </a:xfrm>
        </p:spPr>
        <p:txBody>
          <a:bodyPr>
            <a:normAutofit/>
          </a:bodyPr>
          <a:lstStyle>
            <a:lvl1pPr marL="0" indent="0">
              <a:buNone/>
              <a:defRPr sz="1551"/>
            </a:lvl1pPr>
            <a:lvl2pPr>
              <a:defRPr sz="3619"/>
            </a:lvl2pPr>
            <a:lvl3pPr>
              <a:defRPr sz="3101"/>
            </a:lvl3pPr>
            <a:lvl4pPr>
              <a:defRPr sz="2584"/>
            </a:lvl4pPr>
            <a:lvl5pPr>
              <a:defRPr sz="2584"/>
            </a:lvl5pPr>
            <a:lvl6pPr>
              <a:defRPr sz="2584"/>
            </a:lvl6pPr>
            <a:lvl7pPr>
              <a:defRPr sz="2584"/>
            </a:lvl7pPr>
            <a:lvl8pPr>
              <a:defRPr sz="2584"/>
            </a:lvl8pPr>
            <a:lvl9pPr>
              <a:defRPr sz="2584"/>
            </a:lvl9pPr>
          </a:lstStyle>
          <a:p>
            <a:pPr lvl="0"/>
            <a:r>
              <a:rPr lang="ru-RU"/>
              <a:t>Образец текста</a:t>
            </a:r>
          </a:p>
        </p:txBody>
      </p:sp>
      <p:sp>
        <p:nvSpPr>
          <p:cNvPr id="14" name="Content Placeholder 2"/>
          <p:cNvSpPr>
            <a:spLocks noGrp="1"/>
          </p:cNvSpPr>
          <p:nvPr>
            <p:ph idx="15"/>
          </p:nvPr>
        </p:nvSpPr>
        <p:spPr>
          <a:xfrm>
            <a:off x="9775144" y="5970098"/>
            <a:ext cx="3330165" cy="2587640"/>
          </a:xfrm>
        </p:spPr>
        <p:txBody>
          <a:bodyPr>
            <a:normAutofit/>
          </a:bodyPr>
          <a:lstStyle>
            <a:lvl1pPr marL="0" indent="0">
              <a:buNone/>
              <a:defRPr sz="1292"/>
            </a:lvl1pPr>
            <a:lvl2pPr>
              <a:defRPr sz="3619"/>
            </a:lvl2pPr>
            <a:lvl3pPr>
              <a:defRPr sz="3101"/>
            </a:lvl3pPr>
            <a:lvl4pPr>
              <a:defRPr sz="2584"/>
            </a:lvl4pPr>
            <a:lvl5pPr>
              <a:defRPr sz="2584"/>
            </a:lvl5pPr>
            <a:lvl6pPr>
              <a:defRPr sz="2584"/>
            </a:lvl6pPr>
            <a:lvl7pPr>
              <a:defRPr sz="2584"/>
            </a:lvl7pPr>
            <a:lvl8pPr>
              <a:defRPr sz="2584"/>
            </a:lvl8pPr>
            <a:lvl9pPr>
              <a:defRPr sz="2584"/>
            </a:lvl9pPr>
          </a:lstStyle>
          <a:p>
            <a:pPr lvl="0"/>
            <a:r>
              <a:rPr lang="ru-RU"/>
              <a:t>Образец текста</a:t>
            </a:r>
          </a:p>
        </p:txBody>
      </p:sp>
      <p:sp>
        <p:nvSpPr>
          <p:cNvPr id="15" name="Content Placeholder 2"/>
          <p:cNvSpPr>
            <a:spLocks noGrp="1"/>
          </p:cNvSpPr>
          <p:nvPr>
            <p:ph idx="16"/>
          </p:nvPr>
        </p:nvSpPr>
        <p:spPr>
          <a:xfrm>
            <a:off x="13309159" y="5970098"/>
            <a:ext cx="3330165" cy="2587640"/>
          </a:xfrm>
        </p:spPr>
        <p:txBody>
          <a:bodyPr>
            <a:normAutofit/>
          </a:bodyPr>
          <a:lstStyle>
            <a:lvl1pPr marL="0" indent="0">
              <a:buNone/>
              <a:defRPr sz="1292"/>
            </a:lvl1pPr>
            <a:lvl2pPr>
              <a:defRPr sz="3619"/>
            </a:lvl2pPr>
            <a:lvl3pPr>
              <a:defRPr sz="3101"/>
            </a:lvl3pPr>
            <a:lvl4pPr>
              <a:defRPr sz="2584"/>
            </a:lvl4pPr>
            <a:lvl5pPr>
              <a:defRPr sz="2584"/>
            </a:lvl5pPr>
            <a:lvl6pPr>
              <a:defRPr sz="2584"/>
            </a:lvl6pPr>
            <a:lvl7pPr>
              <a:defRPr sz="2584"/>
            </a:lvl7pPr>
            <a:lvl8pPr>
              <a:defRPr sz="2584"/>
            </a:lvl8pPr>
            <a:lvl9pPr>
              <a:defRPr sz="2584"/>
            </a:lvl9pPr>
          </a:lstStyle>
          <a:p>
            <a:pPr lvl="0"/>
            <a:r>
              <a:rPr lang="ru-RU"/>
              <a:t>Образец текста</a:t>
            </a:r>
          </a:p>
        </p:txBody>
      </p:sp>
      <p:sp>
        <p:nvSpPr>
          <p:cNvPr id="13" name="Date Placeholder 3">
            <a:extLst>
              <a:ext uri="{FF2B5EF4-FFF2-40B4-BE49-F238E27FC236}">
                <a16:creationId xmlns="" xmlns:a16="http://schemas.microsoft.com/office/drawing/2014/main" id="{1A5B91D9-4AF9-40BB-996E-ECEF2A12454D}"/>
              </a:ext>
            </a:extLst>
          </p:cNvPr>
          <p:cNvSpPr>
            <a:spLocks noGrp="1"/>
          </p:cNvSpPr>
          <p:nvPr>
            <p:ph type="dt" sz="half" idx="17"/>
          </p:nvPr>
        </p:nvSpPr>
        <p:spPr>
          <a:xfrm>
            <a:off x="1173480" y="8983346"/>
            <a:ext cx="3840480" cy="511175"/>
          </a:xfrm>
        </p:spPr>
        <p:txBody>
          <a:bodyPr/>
          <a:lstStyle>
            <a:lvl1pPr eaLnBrk="1" fontAlgn="auto" hangingPunct="1">
              <a:spcBef>
                <a:spcPts val="0"/>
              </a:spcBef>
              <a:spcAft>
                <a:spcPts val="0"/>
              </a:spcAft>
              <a:defRPr dirty="0">
                <a:solidFill>
                  <a:prstClr val="black"/>
                </a:solidFill>
                <a:latin typeface="+mn-lt"/>
              </a:defRPr>
            </a:lvl1pPr>
          </a:lstStyle>
          <a:p>
            <a:pPr>
              <a:defRPr/>
            </a:pPr>
            <a:endParaRPr lang="ru-RU"/>
          </a:p>
        </p:txBody>
      </p:sp>
      <p:sp>
        <p:nvSpPr>
          <p:cNvPr id="16" name="Footer Placeholder 4">
            <a:extLst>
              <a:ext uri="{FF2B5EF4-FFF2-40B4-BE49-F238E27FC236}">
                <a16:creationId xmlns="" xmlns:a16="http://schemas.microsoft.com/office/drawing/2014/main" id="{B22502C6-309C-4BD3-9A8D-FC290E8D24C7}"/>
              </a:ext>
            </a:extLst>
          </p:cNvPr>
          <p:cNvSpPr>
            <a:spLocks noGrp="1"/>
          </p:cNvSpPr>
          <p:nvPr>
            <p:ph type="ftr" sz="quarter" idx="18"/>
          </p:nvPr>
        </p:nvSpPr>
        <p:spPr>
          <a:xfrm>
            <a:off x="5654040" y="8983346"/>
            <a:ext cx="5760720" cy="511175"/>
          </a:xfrm>
        </p:spPr>
        <p:txBody>
          <a:bodyPr/>
          <a:lstStyle>
            <a:lvl1pPr eaLnBrk="1" fontAlgn="auto" hangingPunct="1">
              <a:spcBef>
                <a:spcPts val="0"/>
              </a:spcBef>
              <a:spcAft>
                <a:spcPts val="0"/>
              </a:spcAft>
              <a:defRPr dirty="0">
                <a:solidFill>
                  <a:prstClr val="black"/>
                </a:solidFill>
                <a:latin typeface="+mn-lt"/>
              </a:defRPr>
            </a:lvl1pPr>
          </a:lstStyle>
          <a:p>
            <a:pPr>
              <a:defRPr/>
            </a:pPr>
            <a:endParaRPr lang="ru-RU"/>
          </a:p>
        </p:txBody>
      </p:sp>
      <p:sp>
        <p:nvSpPr>
          <p:cNvPr id="17" name="Slide Number Placeholder 5">
            <a:extLst>
              <a:ext uri="{FF2B5EF4-FFF2-40B4-BE49-F238E27FC236}">
                <a16:creationId xmlns="" xmlns:a16="http://schemas.microsoft.com/office/drawing/2014/main" id="{D1DC1C88-11B2-4687-BDC2-6180BFF4DAC1}"/>
              </a:ext>
            </a:extLst>
          </p:cNvPr>
          <p:cNvSpPr>
            <a:spLocks noGrp="1"/>
          </p:cNvSpPr>
          <p:nvPr>
            <p:ph type="sldNum" sz="quarter" idx="19"/>
          </p:nvPr>
        </p:nvSpPr>
        <p:spPr>
          <a:xfrm>
            <a:off x="15757525" y="9041131"/>
            <a:ext cx="882333" cy="395605"/>
          </a:xfrm>
        </p:spPr>
        <p:txBody>
          <a:bodyPr/>
          <a:lstStyle>
            <a:lvl1pPr defTabSz="1280160" fontAlgn="auto">
              <a:spcBef>
                <a:spcPts val="0"/>
              </a:spcBef>
              <a:spcAft>
                <a:spcPts val="0"/>
              </a:spcAft>
              <a:defRPr>
                <a:solidFill>
                  <a:prstClr val="black">
                    <a:tint val="75000"/>
                  </a:prstClr>
                </a:solidFill>
              </a:defRPr>
            </a:lvl1pPr>
          </a:lstStyle>
          <a:p>
            <a:pPr>
              <a:defRPr/>
            </a:pPr>
            <a:fld id="{60629F9D-480D-4B4A-83B1-A46F74A804A7}" type="slidenum">
              <a:rPr lang="ru-RU"/>
              <a:pPr>
                <a:defRPr/>
              </a:pPr>
              <a:t>‹#›</a:t>
            </a:fld>
            <a:endParaRPr lang="ru-RU" dirty="0"/>
          </a:p>
        </p:txBody>
      </p:sp>
    </p:spTree>
    <p:extLst>
      <p:ext uri="{BB962C8B-B14F-4D97-AF65-F5344CB8AC3E}">
        <p14:creationId xmlns:p14="http://schemas.microsoft.com/office/powerpoint/2010/main" val="2792613438"/>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hasCustomPrompt="1"/>
          </p:nvPr>
        </p:nvSpPr>
        <p:spPr/>
        <p:txBody>
          <a:bodyPr/>
          <a:lstStyle/>
          <a:p>
            <a:r>
              <a:rPr lang="ru-RU"/>
              <a:t>ОБРАЗЕЦ ЗАГОЛОВКА</a:t>
            </a:r>
          </a:p>
        </p:txBody>
      </p:sp>
      <p:sp>
        <p:nvSpPr>
          <p:cNvPr id="4" name="Номер слайда 22"/>
          <p:cNvSpPr>
            <a:spLocks noGrp="1"/>
          </p:cNvSpPr>
          <p:nvPr>
            <p:ph type="sldNum" sz="quarter" idx="10"/>
          </p:nvPr>
        </p:nvSpPr>
        <p:spPr/>
        <p:txBody>
          <a:bodyPr/>
          <a:lstStyle>
            <a:lvl1pPr>
              <a:defRPr/>
            </a:lvl1pPr>
          </a:lstStyle>
          <a:p>
            <a:pPr>
              <a:defRPr/>
            </a:pPr>
            <a:fld id="{D502C252-D258-485D-B551-BAAD5DA64259}" type="slidenum">
              <a:rPr lang="ru-RU">
                <a:solidFill>
                  <a:prstClr val="black"/>
                </a:solidFill>
              </a:rPr>
              <a:pPr>
                <a:defRPr/>
              </a:pPr>
              <a:t>‹#›</a:t>
            </a:fld>
            <a:endParaRPr lang="ru-RU" dirty="0">
              <a:solidFill>
                <a:prstClr val="black"/>
              </a:solidFill>
            </a:endParaRPr>
          </a:p>
        </p:txBody>
      </p:sp>
    </p:spTree>
    <p:extLst>
      <p:ext uri="{BB962C8B-B14F-4D97-AF65-F5344CB8AC3E}">
        <p14:creationId xmlns:p14="http://schemas.microsoft.com/office/powerpoint/2010/main" val="14212022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hasCustomPrompt="1"/>
          </p:nvPr>
        </p:nvSpPr>
        <p:spPr/>
        <p:txBody>
          <a:bodyPr/>
          <a:lstStyle/>
          <a:p>
            <a:r>
              <a:rPr lang="ru-RU"/>
              <a:t>ОБРАЗЕЦ ЗАГОЛОВКА</a:t>
            </a:r>
          </a:p>
        </p:txBody>
      </p:sp>
      <p:sp>
        <p:nvSpPr>
          <p:cNvPr id="3" name="Содержимое 2"/>
          <p:cNvSpPr>
            <a:spLocks noGrp="1"/>
          </p:cNvSpPr>
          <p:nvPr>
            <p:ph sz="half" idx="1"/>
          </p:nvPr>
        </p:nvSpPr>
        <p:spPr>
          <a:xfrm>
            <a:off x="200675" y="1171397"/>
            <a:ext cx="8199311" cy="8064896"/>
          </a:xfrm>
        </p:spPr>
        <p:txBody>
          <a:bodyPr/>
          <a:lstStyle>
            <a:lvl1pPr>
              <a:defRPr sz="3900"/>
            </a:lvl1pPr>
            <a:lvl2pPr>
              <a:defRPr sz="3400"/>
            </a:lvl2pPr>
            <a:lvl3pPr>
              <a:defRPr sz="2800"/>
            </a:lvl3pPr>
            <a:lvl4pPr>
              <a:defRPr sz="2500"/>
            </a:lvl4pPr>
            <a:lvl5pPr>
              <a:defRPr sz="2500"/>
            </a:lvl5pPr>
            <a:lvl6pPr>
              <a:defRPr sz="2500"/>
            </a:lvl6pPr>
            <a:lvl7pPr>
              <a:defRPr sz="2500"/>
            </a:lvl7pPr>
            <a:lvl8pPr>
              <a:defRPr sz="2500"/>
            </a:lvl8pPr>
            <a:lvl9pPr>
              <a:defRPr sz="25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Содержимое 3"/>
          <p:cNvSpPr>
            <a:spLocks noGrp="1"/>
          </p:cNvSpPr>
          <p:nvPr>
            <p:ph sz="half" idx="2"/>
          </p:nvPr>
        </p:nvSpPr>
        <p:spPr>
          <a:xfrm>
            <a:off x="8534400" y="1171397"/>
            <a:ext cx="8333725" cy="8064896"/>
          </a:xfrm>
        </p:spPr>
        <p:txBody>
          <a:bodyPr/>
          <a:lstStyle>
            <a:lvl1pPr>
              <a:defRPr sz="3900"/>
            </a:lvl1pPr>
            <a:lvl2pPr>
              <a:defRPr sz="3400"/>
            </a:lvl2pPr>
            <a:lvl3pPr>
              <a:defRPr sz="2800"/>
            </a:lvl3pPr>
            <a:lvl4pPr>
              <a:defRPr sz="2500"/>
            </a:lvl4pPr>
            <a:lvl5pPr>
              <a:defRPr sz="2500"/>
            </a:lvl5pPr>
            <a:lvl6pPr>
              <a:defRPr sz="2500"/>
            </a:lvl6pPr>
            <a:lvl7pPr>
              <a:defRPr sz="2500"/>
            </a:lvl7pPr>
            <a:lvl8pPr>
              <a:defRPr sz="2500"/>
            </a:lvl8pPr>
            <a:lvl9pPr>
              <a:defRPr sz="25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Номер слайда 22"/>
          <p:cNvSpPr>
            <a:spLocks noGrp="1"/>
          </p:cNvSpPr>
          <p:nvPr>
            <p:ph type="sldNum" sz="quarter" idx="10"/>
          </p:nvPr>
        </p:nvSpPr>
        <p:spPr/>
        <p:txBody>
          <a:bodyPr/>
          <a:lstStyle>
            <a:lvl1pPr>
              <a:defRPr/>
            </a:lvl1pPr>
          </a:lstStyle>
          <a:p>
            <a:pPr>
              <a:defRPr/>
            </a:pPr>
            <a:fld id="{46C280C3-F257-4A6E-B028-02333E3AAC28}" type="slidenum">
              <a:rPr lang="ru-RU">
                <a:solidFill>
                  <a:prstClr val="black"/>
                </a:solidFill>
              </a:rPr>
              <a:pPr>
                <a:defRPr/>
              </a:pPr>
              <a:t>‹#›</a:t>
            </a:fld>
            <a:endParaRPr lang="ru-RU">
              <a:solidFill>
                <a:prstClr val="black"/>
              </a:solidFill>
            </a:endParaRPr>
          </a:p>
        </p:txBody>
      </p:sp>
    </p:spTree>
    <p:extLst>
      <p:ext uri="{BB962C8B-B14F-4D97-AF65-F5344CB8AC3E}">
        <p14:creationId xmlns:p14="http://schemas.microsoft.com/office/powerpoint/2010/main" val="1422231650"/>
      </p:ext>
    </p:extLst>
  </p:cSld>
  <p:clrMapOvr>
    <a:masterClrMapping/>
  </p:clrMapOvr>
  <p:hf hdr="0" ftr="0" dt="0"/>
</p:sldLayout>
</file>

<file path=ppt/slideLayouts/slideLayout60.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hasCustomPrompt="1"/>
          </p:nvPr>
        </p:nvSpPr>
        <p:spPr/>
        <p:txBody>
          <a:bodyPr/>
          <a:lstStyle/>
          <a:p>
            <a:r>
              <a:rPr lang="ru-RU"/>
              <a:t>ОБРАЗЕЦ ЗАГОЛОВКА</a:t>
            </a:r>
          </a:p>
        </p:txBody>
      </p:sp>
      <p:sp>
        <p:nvSpPr>
          <p:cNvPr id="3" name="Номер слайда 22"/>
          <p:cNvSpPr>
            <a:spLocks noGrp="1"/>
          </p:cNvSpPr>
          <p:nvPr>
            <p:ph type="sldNum" sz="quarter" idx="10"/>
          </p:nvPr>
        </p:nvSpPr>
        <p:spPr/>
        <p:txBody>
          <a:bodyPr/>
          <a:lstStyle>
            <a:lvl1pPr>
              <a:defRPr/>
            </a:lvl1pPr>
          </a:lstStyle>
          <a:p>
            <a:pPr>
              <a:defRPr/>
            </a:pPr>
            <a:fld id="{3250F7C4-4EF2-40B8-903E-7BEA78B0C1DC}" type="slidenum">
              <a:rPr lang="ru-RU">
                <a:solidFill>
                  <a:prstClr val="black"/>
                </a:solidFill>
              </a:rPr>
              <a:pPr>
                <a:defRPr/>
              </a:pPr>
              <a:t>‹#›</a:t>
            </a:fld>
            <a:endParaRPr lang="ru-RU" dirty="0">
              <a:solidFill>
                <a:prstClr val="black"/>
              </a:solidFill>
            </a:endParaRPr>
          </a:p>
        </p:txBody>
      </p:sp>
    </p:spTree>
    <p:extLst>
      <p:ext uri="{BB962C8B-B14F-4D97-AF65-F5344CB8AC3E}">
        <p14:creationId xmlns:p14="http://schemas.microsoft.com/office/powerpoint/2010/main" val="37398446"/>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Номер слайда 22"/>
          <p:cNvSpPr>
            <a:spLocks noGrp="1"/>
          </p:cNvSpPr>
          <p:nvPr>
            <p:ph type="sldNum" sz="quarter" idx="10"/>
          </p:nvPr>
        </p:nvSpPr>
        <p:spPr/>
        <p:txBody>
          <a:bodyPr/>
          <a:lstStyle>
            <a:lvl1pPr>
              <a:defRPr/>
            </a:lvl1pPr>
          </a:lstStyle>
          <a:p>
            <a:pPr>
              <a:defRPr/>
            </a:pPr>
            <a:fld id="{DAA57EE9-0CA4-49C3-8275-90CBC9F62225}" type="slidenum">
              <a:rPr lang="ru-RU">
                <a:solidFill>
                  <a:prstClr val="black"/>
                </a:solidFill>
              </a:rPr>
              <a:pPr>
                <a:defRPr/>
              </a:pPr>
              <a:t>‹#›</a:t>
            </a:fld>
            <a:endParaRPr lang="ru-RU" dirty="0">
              <a:solidFill>
                <a:prstClr val="black"/>
              </a:solidFill>
            </a:endParaRPr>
          </a:p>
        </p:txBody>
      </p:sp>
    </p:spTree>
    <p:extLst>
      <p:ext uri="{BB962C8B-B14F-4D97-AF65-F5344CB8AC3E}">
        <p14:creationId xmlns:p14="http://schemas.microsoft.com/office/powerpoint/2010/main" val="2186840535"/>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showMasterSp="0" userDrawn="1">
  <p:cSld name="6_Пользовательский макет">
    <p:spTree>
      <p:nvGrpSpPr>
        <p:cNvPr id="1" name=""/>
        <p:cNvGrpSpPr/>
        <p:nvPr/>
      </p:nvGrpSpPr>
      <p:grpSpPr>
        <a:xfrm>
          <a:off x="0" y="0"/>
          <a:ext cx="0" cy="0"/>
          <a:chOff x="0" y="0"/>
          <a:chExt cx="0" cy="0"/>
        </a:xfrm>
      </p:grpSpPr>
      <p:graphicFrame>
        <p:nvGraphicFramePr>
          <p:cNvPr id="3" name="Object 480"/>
          <p:cNvGraphicFramePr>
            <a:graphicFrameLocks noChangeAspect="1"/>
          </p:cNvGraphicFramePr>
          <p:nvPr/>
        </p:nvGraphicFramePr>
        <p:xfrm>
          <a:off x="3176" y="1590"/>
          <a:ext cx="3175" cy="3175"/>
        </p:xfrm>
        <a:graphic>
          <a:graphicData uri="http://schemas.openxmlformats.org/presentationml/2006/ole">
            <mc:AlternateContent xmlns:mc="http://schemas.openxmlformats.org/markup-compatibility/2006">
              <mc:Choice xmlns:v="urn:schemas-microsoft-com:vml" Requires="v">
                <p:oleObj spid="_x0000_s27700" name="oleObj" r:id="rId3" imgW="360" imgH="360" progId="">
                  <p:embed/>
                </p:oleObj>
              </mc:Choice>
              <mc:Fallback>
                <p:oleObj name="oleObj" r:id="rId3" imgW="360" imgH="360" progId="">
                  <p:embed/>
                  <p:pic>
                    <p:nvPicPr>
                      <p:cNvPr id="0" name="Picture 4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176" y="1590"/>
                        <a:ext cx="3175" cy="31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cxnSp>
        <p:nvCxnSpPr>
          <p:cNvPr id="4" name="Прямая соединительная линия 3"/>
          <p:cNvCxnSpPr/>
          <p:nvPr userDrawn="1"/>
        </p:nvCxnSpPr>
        <p:spPr bwMode="auto">
          <a:xfrm flipH="1">
            <a:off x="552450" y="1044575"/>
            <a:ext cx="15119350" cy="0"/>
          </a:xfrm>
          <a:prstGeom prst="line">
            <a:avLst/>
          </a:prstGeom>
          <a:ln>
            <a:solidFill>
              <a:srgbClr val="830051"/>
            </a:solidFill>
          </a:ln>
        </p:spPr>
        <p:style>
          <a:lnRef idx="1">
            <a:schemeClr val="accent1"/>
          </a:lnRef>
          <a:fillRef idx="0">
            <a:schemeClr val="accent1"/>
          </a:fillRef>
          <a:effectRef idx="0">
            <a:schemeClr val="accent1"/>
          </a:effectRef>
          <a:fontRef idx="minor">
            <a:schemeClr val="tx1"/>
          </a:fontRef>
        </p:style>
      </p:cxnSp>
      <p:pic>
        <p:nvPicPr>
          <p:cNvPr id="5" name="Picture 17" descr="ÐÐ°ÑÑÐ¸Ð½ÐºÐ¸ Ð¿Ð¾ Ð·Ð°Ð¿ÑÐ¾ÑÑ Ð³ÐµÑÐ± Ð·Ð°Ð±Ð°Ð¹ÐºÐ°Ð»ÑÑÐºÐ¾Ð³Ð¾ ÐºÑÐ°Ñ"/>
          <p:cNvPicPr>
            <a:picLocks noChangeAspect="1" noChangeArrowheads="1"/>
          </p:cNvPicPr>
          <p:nvPr userDrawn="1"/>
        </p:nvPicPr>
        <p:blipFill>
          <a:blip r:embed="rId5" cstate="print">
            <a:extLst>
              <a:ext uri="{28A0092B-C50C-407E-A947-70E740481C1C}">
                <a14:useLocalDpi xmlns:a14="http://schemas.microsoft.com/office/drawing/2010/main" val="0"/>
              </a:ext>
            </a:extLst>
          </a:blip>
          <a:srcRect/>
          <a:stretch>
            <a:fillRect/>
          </a:stretch>
        </p:blipFill>
        <p:spPr bwMode="auto">
          <a:xfrm>
            <a:off x="15951200" y="109539"/>
            <a:ext cx="930276" cy="1106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Title 1"/>
          <p:cNvSpPr>
            <a:spLocks noGrp="1"/>
          </p:cNvSpPr>
          <p:nvPr>
            <p:ph type="title"/>
          </p:nvPr>
        </p:nvSpPr>
        <p:spPr bwMode="auto">
          <a:xfrm>
            <a:off x="530605" y="137017"/>
            <a:ext cx="12324275" cy="781566"/>
          </a:xfrm>
        </p:spPr>
        <p:txBody>
          <a:bodyPr/>
          <a:lstStyle>
            <a:lvl1pPr>
              <a:defRPr sz="2584" b="1">
                <a:solidFill>
                  <a:schemeClr val="tx1">
                    <a:lumMod val="75000"/>
                    <a:lumOff val="25000"/>
                  </a:schemeClr>
                </a:solidFill>
              </a:defRPr>
            </a:lvl1pPr>
          </a:lstStyle>
          <a:p>
            <a:r>
              <a:rPr lang="ru-RU"/>
              <a:t>Образец заголовка</a:t>
            </a:r>
            <a:endParaRPr lang="en-US" dirty="0"/>
          </a:p>
        </p:txBody>
      </p:sp>
      <p:sp>
        <p:nvSpPr>
          <p:cNvPr id="6" name="Дата 2"/>
          <p:cNvSpPr>
            <a:spLocks noGrp="1"/>
          </p:cNvSpPr>
          <p:nvPr>
            <p:ph type="dt" sz="half" idx="10"/>
          </p:nvPr>
        </p:nvSpPr>
        <p:spPr/>
        <p:txBody>
          <a:bodyPr/>
          <a:lstStyle>
            <a:lvl1pPr>
              <a:defRPr/>
            </a:lvl1pPr>
          </a:lstStyle>
          <a:p>
            <a:fld id="{45793E96-3801-437B-9A59-06C51ACB6A32}" type="datetime1">
              <a:rPr lang="en-US" altLang="ru-RU"/>
              <a:pPr/>
              <a:t>11/29/2024</a:t>
            </a:fld>
            <a:endParaRPr lang="en-US" altLang="ru-RU"/>
          </a:p>
        </p:txBody>
      </p:sp>
      <p:sp>
        <p:nvSpPr>
          <p:cNvPr id="7" name="Нижний колонтитул 3"/>
          <p:cNvSpPr>
            <a:spLocks noGrp="1"/>
          </p:cNvSpPr>
          <p:nvPr>
            <p:ph type="ftr" sz="quarter" idx="11"/>
          </p:nvPr>
        </p:nvSpPr>
        <p:spPr/>
        <p:txBody>
          <a:bodyPr/>
          <a:lstStyle>
            <a:lvl1pPr>
              <a:defRPr/>
            </a:lvl1pPr>
          </a:lstStyle>
          <a:p>
            <a:endParaRPr lang="ru-RU" altLang="ru-RU"/>
          </a:p>
        </p:txBody>
      </p:sp>
      <p:sp>
        <p:nvSpPr>
          <p:cNvPr id="9" name="Номер слайда 5"/>
          <p:cNvSpPr>
            <a:spLocks noGrp="1"/>
          </p:cNvSpPr>
          <p:nvPr>
            <p:ph type="sldNum" sz="quarter" idx="12"/>
          </p:nvPr>
        </p:nvSpPr>
        <p:spPr>
          <a:xfrm>
            <a:off x="15230475" y="8943975"/>
            <a:ext cx="1650999" cy="511175"/>
          </a:xfrm>
        </p:spPr>
        <p:txBody>
          <a:bodyPr/>
          <a:lstStyle>
            <a:lvl1pPr>
              <a:defRPr smtClean="0"/>
            </a:lvl1pPr>
          </a:lstStyle>
          <a:p>
            <a:pPr>
              <a:defRPr/>
            </a:pPr>
            <a:fld id="{4A589E71-132E-4E48-841F-FCA236891DBA}" type="slidenum">
              <a:rPr lang="en-GB" altLang="ru-RU"/>
              <a:pPr>
                <a:defRPr/>
              </a:pPr>
              <a:t>‹#›</a:t>
            </a:fld>
            <a:endParaRPr lang="en-GB" altLang="ru-RU"/>
          </a:p>
        </p:txBody>
      </p:sp>
    </p:spTree>
    <p:extLst>
      <p:ext uri="{BB962C8B-B14F-4D97-AF65-F5344CB8AC3E}">
        <p14:creationId xmlns:p14="http://schemas.microsoft.com/office/powerpoint/2010/main" val="3433657411"/>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showMasterSp="0" showMasterPhAnim="0" userDrawn="1">
  <p:cSld name="1_Титульный слайд">
    <p:spTree>
      <p:nvGrpSpPr>
        <p:cNvPr id="1" name=""/>
        <p:cNvGrpSpPr/>
        <p:nvPr/>
      </p:nvGrpSpPr>
      <p:grpSpPr bwMode="auto">
        <a:xfrm>
          <a:off x="0" y="0"/>
          <a:ext cx="0" cy="0"/>
          <a:chOff x="0" y="0"/>
          <a:chExt cx="0" cy="0"/>
        </a:xfrm>
      </p:grpSpPr>
      <p:graphicFrame>
        <p:nvGraphicFramePr>
          <p:cNvPr id="3" name="Object 480"/>
          <p:cNvGraphicFramePr>
            <a:graphicFrameLocks noChangeAspect="1"/>
          </p:cNvGraphicFramePr>
          <p:nvPr/>
        </p:nvGraphicFramePr>
        <p:xfrm>
          <a:off x="3176" y="1590"/>
          <a:ext cx="3175" cy="3175"/>
        </p:xfrm>
        <a:graphic>
          <a:graphicData uri="http://schemas.openxmlformats.org/presentationml/2006/ole">
            <mc:AlternateContent xmlns:mc="http://schemas.openxmlformats.org/markup-compatibility/2006">
              <mc:Choice xmlns:v="urn:schemas-microsoft-com:vml" Requires="v">
                <p:oleObj spid="_x0000_s28724" name="oleObj" r:id="rId3" imgW="360" imgH="360" progId="">
                  <p:embed/>
                </p:oleObj>
              </mc:Choice>
              <mc:Fallback>
                <p:oleObj name="oleObj" r:id="rId3" imgW="360" imgH="360" progId="">
                  <p:embed/>
                  <p:pic>
                    <p:nvPicPr>
                      <p:cNvPr id="0" name="Picture 4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176" y="1590"/>
                        <a:ext cx="3175" cy="31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cxnSp>
        <p:nvCxnSpPr>
          <p:cNvPr id="4" name="Прямая соединительная линия 3"/>
          <p:cNvCxnSpPr/>
          <p:nvPr userDrawn="1"/>
        </p:nvCxnSpPr>
        <p:spPr bwMode="auto">
          <a:xfrm flipH="1">
            <a:off x="552450" y="1044575"/>
            <a:ext cx="15119350" cy="0"/>
          </a:xfrm>
          <a:prstGeom prst="line">
            <a:avLst/>
          </a:prstGeom>
          <a:ln>
            <a:solidFill>
              <a:srgbClr val="830051"/>
            </a:solidFill>
          </a:ln>
        </p:spPr>
        <p:style>
          <a:lnRef idx="1">
            <a:schemeClr val="accent1"/>
          </a:lnRef>
          <a:fillRef idx="0">
            <a:schemeClr val="accent1"/>
          </a:fillRef>
          <a:effectRef idx="0">
            <a:schemeClr val="accent1"/>
          </a:effectRef>
          <a:fontRef idx="minor">
            <a:schemeClr val="tx1"/>
          </a:fontRef>
        </p:style>
      </p:cxnSp>
      <p:pic>
        <p:nvPicPr>
          <p:cNvPr id="5" name="Picture 17" descr="ÐÐ°ÑÑÐ¸Ð½ÐºÐ¸ Ð¿Ð¾ Ð·Ð°Ð¿ÑÐ¾ÑÑ Ð³ÐµÑÐ± Ð·Ð°Ð±Ð°Ð¹ÐºÐ°Ð»ÑÑÐºÐ¾Ð³Ð¾ ÐºÑÐ°Ñ"/>
          <p:cNvPicPr>
            <a:picLocks noChangeAspect="1" noChangeArrowheads="1"/>
          </p:cNvPicPr>
          <p:nvPr userDrawn="1"/>
        </p:nvPicPr>
        <p:blipFill>
          <a:blip r:embed="rId5" cstate="print">
            <a:extLst>
              <a:ext uri="{28A0092B-C50C-407E-A947-70E740481C1C}">
                <a14:useLocalDpi xmlns:a14="http://schemas.microsoft.com/office/drawing/2010/main" val="0"/>
              </a:ext>
            </a:extLst>
          </a:blip>
          <a:srcRect/>
          <a:stretch>
            <a:fillRect/>
          </a:stretch>
        </p:blipFill>
        <p:spPr bwMode="auto">
          <a:xfrm>
            <a:off x="15951200" y="109539"/>
            <a:ext cx="930276" cy="1106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Title 1"/>
          <p:cNvSpPr>
            <a:spLocks noGrp="1"/>
          </p:cNvSpPr>
          <p:nvPr>
            <p:ph type="title"/>
          </p:nvPr>
        </p:nvSpPr>
        <p:spPr bwMode="auto">
          <a:xfrm>
            <a:off x="530605" y="137017"/>
            <a:ext cx="12324275" cy="781566"/>
          </a:xfrm>
        </p:spPr>
        <p:txBody>
          <a:bodyPr/>
          <a:lstStyle>
            <a:lvl1pPr>
              <a:defRPr sz="2584" b="1">
                <a:solidFill>
                  <a:schemeClr val="tx1">
                    <a:lumMod val="75000"/>
                    <a:lumOff val="25000"/>
                  </a:schemeClr>
                </a:solidFill>
              </a:defRPr>
            </a:lvl1pPr>
          </a:lstStyle>
          <a:p>
            <a:r>
              <a:rPr lang="ru-RU"/>
              <a:t>Образец заголовка</a:t>
            </a:r>
            <a:endParaRPr lang="en-US" dirty="0"/>
          </a:p>
        </p:txBody>
      </p:sp>
      <p:sp>
        <p:nvSpPr>
          <p:cNvPr id="7" name="Date Placeholder 3"/>
          <p:cNvSpPr>
            <a:spLocks noGrp="1"/>
          </p:cNvSpPr>
          <p:nvPr>
            <p:ph type="dt" sz="half" idx="10"/>
          </p:nvPr>
        </p:nvSpPr>
        <p:spPr/>
        <p:txBody>
          <a:bodyPr/>
          <a:lstStyle>
            <a:lvl1pPr>
              <a:defRPr/>
            </a:lvl1pPr>
          </a:lstStyle>
          <a:p>
            <a:fld id="{D7EFEB0A-2DC9-4059-B8D2-44E6C1B1C32A}" type="datetime1">
              <a:rPr lang="en-US" altLang="ru-RU"/>
              <a:pPr/>
              <a:t>11/29/2024</a:t>
            </a:fld>
            <a:endParaRPr lang="en-US" altLang="ru-RU"/>
          </a:p>
        </p:txBody>
      </p:sp>
      <p:sp>
        <p:nvSpPr>
          <p:cNvPr id="8" name="Footer Placeholder 4"/>
          <p:cNvSpPr>
            <a:spLocks noGrp="1"/>
          </p:cNvSpPr>
          <p:nvPr>
            <p:ph type="ftr" sz="quarter" idx="11"/>
          </p:nvPr>
        </p:nvSpPr>
        <p:spPr/>
        <p:txBody>
          <a:bodyPr/>
          <a:lstStyle>
            <a:lvl1pPr>
              <a:defRPr/>
            </a:lvl1pPr>
          </a:lstStyle>
          <a:p>
            <a:endParaRPr lang="ru-RU" altLang="ru-RU"/>
          </a:p>
        </p:txBody>
      </p:sp>
      <p:sp>
        <p:nvSpPr>
          <p:cNvPr id="10" name="Номер слайда 5"/>
          <p:cNvSpPr>
            <a:spLocks noGrp="1"/>
          </p:cNvSpPr>
          <p:nvPr>
            <p:ph type="sldNum" sz="quarter" idx="12"/>
          </p:nvPr>
        </p:nvSpPr>
        <p:spPr>
          <a:xfrm>
            <a:off x="15230475" y="8943975"/>
            <a:ext cx="1650999" cy="511175"/>
          </a:xfrm>
        </p:spPr>
        <p:txBody>
          <a:bodyPr/>
          <a:lstStyle>
            <a:lvl1pPr>
              <a:defRPr smtClean="0"/>
            </a:lvl1pPr>
          </a:lstStyle>
          <a:p>
            <a:pPr>
              <a:defRPr/>
            </a:pPr>
            <a:fld id="{B114B6A9-0A66-4DF2-B961-05BBD27AF12B}" type="slidenum">
              <a:rPr lang="en-GB" altLang="ru-RU"/>
              <a:pPr>
                <a:defRPr/>
              </a:pPr>
              <a:t>‹#›</a:t>
            </a:fld>
            <a:endParaRPr lang="en-GB" altLang="ru-RU"/>
          </a:p>
        </p:txBody>
      </p:sp>
    </p:spTree>
    <p:extLst>
      <p:ext uri="{BB962C8B-B14F-4D97-AF65-F5344CB8AC3E}">
        <p14:creationId xmlns:p14="http://schemas.microsoft.com/office/powerpoint/2010/main" val="1293651397"/>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preserve="1" userDrawn="1">
  <p:cSld name="5_Заголовок и объект">
    <p:spTree>
      <p:nvGrpSpPr>
        <p:cNvPr id="1" name=""/>
        <p:cNvGrpSpPr/>
        <p:nvPr/>
      </p:nvGrpSpPr>
      <p:grpSpPr>
        <a:xfrm>
          <a:off x="0" y="0"/>
          <a:ext cx="0" cy="0"/>
          <a:chOff x="0" y="0"/>
          <a:chExt cx="0" cy="0"/>
        </a:xfrm>
      </p:grpSpPr>
      <p:graphicFrame>
        <p:nvGraphicFramePr>
          <p:cNvPr id="7" name="Object 6" hidden="1">
            <a:extLst>
              <a:ext uri="{FF2B5EF4-FFF2-40B4-BE49-F238E27FC236}">
                <a16:creationId xmlns="" xmlns:a16="http://schemas.microsoft.com/office/drawing/2014/main" id="{2C72BD76-BA37-4C78-98B4-94AEB5215102}"/>
              </a:ext>
            </a:extLst>
          </p:cNvPr>
          <p:cNvGraphicFramePr>
            <a:graphicFrameLocks noChangeAspect="1"/>
          </p:cNvGraphicFramePr>
          <p:nvPr>
            <p:custDataLst>
              <p:tags r:id="rId2"/>
            </p:custDataLst>
            <p:extLst>
              <p:ext uri="{D42A27DB-BD31-4B8C-83A1-F6EECF244321}">
                <p14:modId xmlns:p14="http://schemas.microsoft.com/office/powerpoint/2010/main" val="1394588725"/>
              </p:ext>
            </p:extLst>
          </p:nvPr>
        </p:nvGraphicFramePr>
        <p:xfrm>
          <a:off x="2118" y="1588"/>
          <a:ext cx="2117" cy="1588"/>
        </p:xfrm>
        <a:graphic>
          <a:graphicData uri="http://schemas.openxmlformats.org/presentationml/2006/ole">
            <mc:AlternateContent xmlns:mc="http://schemas.openxmlformats.org/markup-compatibility/2006">
              <mc:Choice xmlns:v="urn:schemas-microsoft-com:vml" Requires="v">
                <p:oleObj spid="_x0000_s29748" name="think-cell Slide" r:id="rId4" imgW="360" imgH="360" progId="">
                  <p:embed/>
                </p:oleObj>
              </mc:Choice>
              <mc:Fallback>
                <p:oleObj name="think-cell Slide" r:id="rId4" imgW="360" imgH="360" progId="">
                  <p:embed/>
                  <p:pic>
                    <p:nvPicPr>
                      <p:cNvPr id="0" name="Picture 4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118" y="1588"/>
                        <a:ext cx="2117" cy="15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cxnSp>
        <p:nvCxnSpPr>
          <p:cNvPr id="11" name="Прямая соединительная линия 10"/>
          <p:cNvCxnSpPr/>
          <p:nvPr/>
        </p:nvCxnSpPr>
        <p:spPr>
          <a:xfrm flipH="1">
            <a:off x="736252" y="1292124"/>
            <a:ext cx="15903067" cy="0"/>
          </a:xfrm>
          <a:prstGeom prst="line">
            <a:avLst/>
          </a:prstGeom>
          <a:ln>
            <a:solidFill>
              <a:srgbClr val="830051"/>
            </a:solidFill>
          </a:ln>
        </p:spPr>
        <p:style>
          <a:lnRef idx="1">
            <a:schemeClr val="accent1"/>
          </a:lnRef>
          <a:fillRef idx="0">
            <a:schemeClr val="accent1"/>
          </a:fillRef>
          <a:effectRef idx="0">
            <a:schemeClr val="accent1"/>
          </a:effectRef>
          <a:fontRef idx="minor">
            <a:schemeClr val="tx1"/>
          </a:fontRef>
        </p:style>
      </p:cxnSp>
      <p:cxnSp>
        <p:nvCxnSpPr>
          <p:cNvPr id="12" name="Прямая соединительная линия 10">
            <a:extLst>
              <a:ext uri="{FF2B5EF4-FFF2-40B4-BE49-F238E27FC236}">
                <a16:creationId xmlns="" xmlns:a16="http://schemas.microsoft.com/office/drawing/2014/main" id="{DB53831C-CE7F-4F9D-8B9F-A2906EE4920D}"/>
              </a:ext>
            </a:extLst>
          </p:cNvPr>
          <p:cNvCxnSpPr/>
          <p:nvPr userDrawn="1"/>
        </p:nvCxnSpPr>
        <p:spPr>
          <a:xfrm flipH="1">
            <a:off x="736252" y="1292124"/>
            <a:ext cx="15903067" cy="0"/>
          </a:xfrm>
          <a:prstGeom prst="line">
            <a:avLst/>
          </a:prstGeom>
          <a:ln>
            <a:solidFill>
              <a:srgbClr val="830051"/>
            </a:solidFill>
          </a:ln>
        </p:spPr>
        <p:style>
          <a:lnRef idx="1">
            <a:schemeClr val="accent1"/>
          </a:lnRef>
          <a:fillRef idx="0">
            <a:schemeClr val="accent1"/>
          </a:fillRef>
          <a:effectRef idx="0">
            <a:schemeClr val="accent1"/>
          </a:effectRef>
          <a:fontRef idx="minor">
            <a:schemeClr val="tx1"/>
          </a:fontRef>
        </p:style>
      </p:cxnSp>
      <p:pic>
        <p:nvPicPr>
          <p:cNvPr id="14" name="Picture 17" descr="ÐÐ°ÑÑÐ¸Ð½ÐºÐ¸ Ð¿Ð¾ Ð·Ð°Ð¿ÑÐ¾ÑÑ Ð³ÐµÑÐ± Ð·Ð°Ð±Ð°Ð¹ÐºÐ°Ð»ÑÑÐºÐ¾Ð³Ð¾ ÐºÑÐ°Ñ">
            <a:extLst>
              <a:ext uri="{FF2B5EF4-FFF2-40B4-BE49-F238E27FC236}">
                <a16:creationId xmlns="" xmlns:a16="http://schemas.microsoft.com/office/drawing/2014/main" id="{12A5984B-8810-46C6-839C-214424957456}"/>
              </a:ext>
            </a:extLst>
          </p:cNvPr>
          <p:cNvPicPr>
            <a:picLocks noChangeAspect="1" noChangeArrowheads="1"/>
          </p:cNvPicPr>
          <p:nvPr userDrawn="1"/>
        </p:nvPicPr>
        <p:blipFill>
          <a:blip r:embed="rId6" cstate="print">
            <a:extLst>
              <a:ext uri="{28A0092B-C50C-407E-A947-70E740481C1C}">
                <a14:useLocalDpi xmlns:a14="http://schemas.microsoft.com/office/drawing/2010/main" val="0"/>
              </a:ext>
            </a:extLst>
          </a:blip>
          <a:srcRect/>
          <a:stretch>
            <a:fillRect/>
          </a:stretch>
        </p:blipFill>
        <p:spPr bwMode="auto">
          <a:xfrm>
            <a:off x="15848304" y="161410"/>
            <a:ext cx="882000" cy="104882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33493477"/>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preserve="1" userDrawn="1">
  <p:cSld name="6_Заголовок и объект">
    <p:spTree>
      <p:nvGrpSpPr>
        <p:cNvPr id="1" name=""/>
        <p:cNvGrpSpPr/>
        <p:nvPr/>
      </p:nvGrpSpPr>
      <p:grpSpPr>
        <a:xfrm>
          <a:off x="0" y="0"/>
          <a:ext cx="0" cy="0"/>
          <a:chOff x="0" y="0"/>
          <a:chExt cx="0" cy="0"/>
        </a:xfrm>
      </p:grpSpPr>
      <p:graphicFrame>
        <p:nvGraphicFramePr>
          <p:cNvPr id="7" name="Object 6" hidden="1">
            <a:extLst>
              <a:ext uri="{FF2B5EF4-FFF2-40B4-BE49-F238E27FC236}">
                <a16:creationId xmlns="" xmlns:a16="http://schemas.microsoft.com/office/drawing/2014/main" id="{2C72BD76-BA37-4C78-98B4-94AEB5215102}"/>
              </a:ext>
            </a:extLst>
          </p:cNvPr>
          <p:cNvGraphicFramePr>
            <a:graphicFrameLocks noChangeAspect="1"/>
          </p:cNvGraphicFramePr>
          <p:nvPr>
            <p:custDataLst>
              <p:tags r:id="rId2"/>
            </p:custDataLst>
            <p:extLst>
              <p:ext uri="{D42A27DB-BD31-4B8C-83A1-F6EECF244321}">
                <p14:modId xmlns:p14="http://schemas.microsoft.com/office/powerpoint/2010/main" val="3045007151"/>
              </p:ext>
            </p:extLst>
          </p:nvPr>
        </p:nvGraphicFramePr>
        <p:xfrm>
          <a:off x="2118" y="1588"/>
          <a:ext cx="2117" cy="1588"/>
        </p:xfrm>
        <a:graphic>
          <a:graphicData uri="http://schemas.openxmlformats.org/presentationml/2006/ole">
            <mc:AlternateContent xmlns:mc="http://schemas.openxmlformats.org/markup-compatibility/2006">
              <mc:Choice xmlns:v="urn:schemas-microsoft-com:vml" Requires="v">
                <p:oleObj spid="_x0000_s30772" name="think-cell Slide" r:id="rId4" imgW="360" imgH="360" progId="">
                  <p:embed/>
                </p:oleObj>
              </mc:Choice>
              <mc:Fallback>
                <p:oleObj name="think-cell Slide" r:id="rId4" imgW="360" imgH="360" progId="">
                  <p:embed/>
                  <p:pic>
                    <p:nvPicPr>
                      <p:cNvPr id="0" name="Picture 4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118" y="1588"/>
                        <a:ext cx="2117" cy="15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pic>
        <p:nvPicPr>
          <p:cNvPr id="14" name="Picture 17" descr="ÐÐ°ÑÑÐ¸Ð½ÐºÐ¸ Ð¿Ð¾ Ð·Ð°Ð¿ÑÐ¾ÑÑ Ð³ÐµÑÐ± Ð·Ð°Ð±Ð°Ð¹ÐºÐ°Ð»ÑÑÐºÐ¾Ð³Ð¾ ÐºÑÐ°Ñ">
            <a:extLst>
              <a:ext uri="{FF2B5EF4-FFF2-40B4-BE49-F238E27FC236}">
                <a16:creationId xmlns="" xmlns:a16="http://schemas.microsoft.com/office/drawing/2014/main" id="{12A5984B-8810-46C6-839C-214424957456}"/>
              </a:ext>
            </a:extLst>
          </p:cNvPr>
          <p:cNvPicPr>
            <a:picLocks noChangeAspect="1" noChangeArrowheads="1"/>
          </p:cNvPicPr>
          <p:nvPr userDrawn="1"/>
        </p:nvPicPr>
        <p:blipFill>
          <a:blip r:embed="rId6" cstate="print">
            <a:extLst>
              <a:ext uri="{28A0092B-C50C-407E-A947-70E740481C1C}">
                <a14:useLocalDpi xmlns:a14="http://schemas.microsoft.com/office/drawing/2010/main" val="0"/>
              </a:ext>
            </a:extLst>
          </a:blip>
          <a:srcRect/>
          <a:stretch>
            <a:fillRect/>
          </a:stretch>
        </p:blipFill>
        <p:spPr bwMode="auto">
          <a:xfrm>
            <a:off x="15848304" y="161410"/>
            <a:ext cx="882000" cy="104882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09880914"/>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userDrawn="1">
  <p:cSld name="1_Заголовок и объект">
    <p:spTree>
      <p:nvGrpSpPr>
        <p:cNvPr id="1" name=""/>
        <p:cNvGrpSpPr/>
        <p:nvPr/>
      </p:nvGrpSpPr>
      <p:grpSpPr>
        <a:xfrm>
          <a:off x="0" y="0"/>
          <a:ext cx="0" cy="0"/>
          <a:chOff x="0" y="0"/>
          <a:chExt cx="0" cy="0"/>
        </a:xfrm>
      </p:grpSpPr>
      <p:graphicFrame>
        <p:nvGraphicFramePr>
          <p:cNvPr id="11" name="Объект 10" hidden="1">
            <a:extLst>
              <a:ext uri="{FF2B5EF4-FFF2-40B4-BE49-F238E27FC236}">
                <a16:creationId xmlns="" xmlns:a16="http://schemas.microsoft.com/office/drawing/2014/main" id="{ED11DC21-E365-45B8-82EE-DA3233835DC4}"/>
              </a:ext>
            </a:extLst>
          </p:cNvPr>
          <p:cNvGraphicFramePr>
            <a:graphicFrameLocks noChangeAspect="1"/>
          </p:cNvGraphicFramePr>
          <p:nvPr userDrawn="1">
            <p:custDataLst>
              <p:tags r:id="rId2"/>
            </p:custDataLst>
          </p:nvPr>
        </p:nvGraphicFramePr>
        <p:xfrm>
          <a:off x="1587" y="1587"/>
          <a:ext cx="1588" cy="1588"/>
        </p:xfrm>
        <a:graphic>
          <a:graphicData uri="http://schemas.openxmlformats.org/presentationml/2006/ole">
            <mc:AlternateContent xmlns:mc="http://schemas.openxmlformats.org/markup-compatibility/2006">
              <mc:Choice xmlns:v="urn:schemas-microsoft-com:vml" Requires="v">
                <p:oleObj spid="_x0000_s31796" name="think-cell Slide" r:id="rId4" imgW="360" imgH="360" progId="">
                  <p:embed/>
                </p:oleObj>
              </mc:Choice>
              <mc:Fallback>
                <p:oleObj name="think-cell Slide" r:id="rId4" imgW="360" imgH="360" progId="">
                  <p:embed/>
                  <p:pic>
                    <p:nvPicPr>
                      <p:cNvPr id="0" name="Picture 4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587" y="1587"/>
                        <a:ext cx="1588" cy="15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 name="Объект 2">
            <a:extLst>
              <a:ext uri="{FF2B5EF4-FFF2-40B4-BE49-F238E27FC236}">
                <a16:creationId xmlns="" xmlns:a16="http://schemas.microsoft.com/office/drawing/2014/main" id="{4E7FB7DB-E66A-414C-9F5B-667D16DCE30E}"/>
              </a:ext>
            </a:extLst>
          </p:cNvPr>
          <p:cNvSpPr>
            <a:spLocks noGrp="1"/>
          </p:cNvSpPr>
          <p:nvPr>
            <p:ph idx="1"/>
          </p:nvPr>
        </p:nvSpPr>
        <p:spPr>
          <a:xfrm>
            <a:off x="1173480" y="1907251"/>
            <a:ext cx="14721840" cy="6091873"/>
          </a:xfrm>
          <a:prstGeom prst="rect">
            <a:avLst/>
          </a:prstGeom>
        </p:spPr>
        <p:txBody>
          <a:bodyPr/>
          <a:lstStyle/>
          <a:p>
            <a:pPr lvl="0"/>
            <a:r>
              <a:rPr lang="ru-RU" dirty="0"/>
              <a:t>Образец текста</a:t>
            </a:r>
          </a:p>
          <a:p>
            <a:pPr lvl="1"/>
            <a:r>
              <a:rPr lang="ru-RU" dirty="0"/>
              <a:t>Второй уровень</a:t>
            </a:r>
          </a:p>
          <a:p>
            <a:pPr lvl="2"/>
            <a:r>
              <a:rPr lang="ru-RU" dirty="0"/>
              <a:t>Третий уровень</a:t>
            </a:r>
          </a:p>
          <a:p>
            <a:pPr lvl="3"/>
            <a:r>
              <a:rPr lang="ru-RU" dirty="0"/>
              <a:t>Четвертый уровень</a:t>
            </a:r>
          </a:p>
          <a:p>
            <a:pPr lvl="4"/>
            <a:r>
              <a:rPr lang="ru-RU" dirty="0"/>
              <a:t>Пятый уровень</a:t>
            </a:r>
          </a:p>
        </p:txBody>
      </p:sp>
      <p:sp>
        <p:nvSpPr>
          <p:cNvPr id="4" name="Дата 3">
            <a:extLst>
              <a:ext uri="{FF2B5EF4-FFF2-40B4-BE49-F238E27FC236}">
                <a16:creationId xmlns="" xmlns:a16="http://schemas.microsoft.com/office/drawing/2014/main" id="{8E1E541E-3142-4485-BA8B-489CF8643C1C}"/>
              </a:ext>
            </a:extLst>
          </p:cNvPr>
          <p:cNvSpPr>
            <a:spLocks noGrp="1"/>
          </p:cNvSpPr>
          <p:nvPr>
            <p:ph type="dt" sz="half" idx="10"/>
          </p:nvPr>
        </p:nvSpPr>
        <p:spPr>
          <a:xfrm>
            <a:off x="1173480" y="8898893"/>
            <a:ext cx="3840480" cy="511175"/>
          </a:xfrm>
          <a:prstGeom prst="rect">
            <a:avLst/>
          </a:prstGeom>
        </p:spPr>
        <p:txBody>
          <a:bodyPr/>
          <a:lstStyle/>
          <a:p>
            <a:endParaRPr lang="ru-RU" dirty="0">
              <a:solidFill>
                <a:srgbClr val="262626">
                  <a:tint val="75000"/>
                </a:srgbClr>
              </a:solidFill>
            </a:endParaRPr>
          </a:p>
        </p:txBody>
      </p:sp>
      <p:sp>
        <p:nvSpPr>
          <p:cNvPr id="5" name="Нижний колонтитул 4">
            <a:extLst>
              <a:ext uri="{FF2B5EF4-FFF2-40B4-BE49-F238E27FC236}">
                <a16:creationId xmlns="" xmlns:a16="http://schemas.microsoft.com/office/drawing/2014/main" id="{C5EADA48-C455-4CEF-9D0E-B1C57D7AE65C}"/>
              </a:ext>
            </a:extLst>
          </p:cNvPr>
          <p:cNvSpPr>
            <a:spLocks noGrp="1"/>
          </p:cNvSpPr>
          <p:nvPr>
            <p:ph type="ftr" sz="quarter" idx="11"/>
          </p:nvPr>
        </p:nvSpPr>
        <p:spPr>
          <a:xfrm>
            <a:off x="5654040" y="8898893"/>
            <a:ext cx="5760720" cy="511175"/>
          </a:xfrm>
          <a:prstGeom prst="rect">
            <a:avLst/>
          </a:prstGeom>
        </p:spPr>
        <p:txBody>
          <a:bodyPr/>
          <a:lstStyle/>
          <a:p>
            <a:endParaRPr lang="ru-RU" dirty="0">
              <a:solidFill>
                <a:srgbClr val="262626">
                  <a:tint val="75000"/>
                </a:srgbClr>
              </a:solidFill>
            </a:endParaRPr>
          </a:p>
        </p:txBody>
      </p:sp>
      <p:sp>
        <p:nvSpPr>
          <p:cNvPr id="6" name="Номер слайда 5">
            <a:extLst>
              <a:ext uri="{FF2B5EF4-FFF2-40B4-BE49-F238E27FC236}">
                <a16:creationId xmlns="" xmlns:a16="http://schemas.microsoft.com/office/drawing/2014/main" id="{2B4D4386-E8FA-41C8-916C-51073F88EF05}"/>
              </a:ext>
            </a:extLst>
          </p:cNvPr>
          <p:cNvSpPr>
            <a:spLocks noGrp="1"/>
          </p:cNvSpPr>
          <p:nvPr>
            <p:ph type="sldNum" sz="quarter" idx="12"/>
          </p:nvPr>
        </p:nvSpPr>
        <p:spPr>
          <a:xfrm>
            <a:off x="13228320" y="9090026"/>
            <a:ext cx="3840480" cy="511175"/>
          </a:xfrm>
        </p:spPr>
        <p:txBody>
          <a:bodyPr/>
          <a:lstStyle/>
          <a:p>
            <a:fld id="{97D0A954-A351-4247-A722-21A7E2BD0684}" type="slidenum">
              <a:rPr lang="ru-RU" smtClean="0">
                <a:solidFill>
                  <a:srgbClr val="262626">
                    <a:tint val="75000"/>
                  </a:srgbClr>
                </a:solidFill>
              </a:rPr>
              <a:pPr/>
              <a:t>‹#›</a:t>
            </a:fld>
            <a:endParaRPr lang="ru-RU" dirty="0">
              <a:solidFill>
                <a:srgbClr val="262626">
                  <a:tint val="75000"/>
                </a:srgbClr>
              </a:solidFill>
            </a:endParaRPr>
          </a:p>
        </p:txBody>
      </p:sp>
      <p:sp>
        <p:nvSpPr>
          <p:cNvPr id="7" name="Заголовок 1">
            <a:extLst>
              <a:ext uri="{FF2B5EF4-FFF2-40B4-BE49-F238E27FC236}">
                <a16:creationId xmlns="" xmlns:a16="http://schemas.microsoft.com/office/drawing/2014/main" id="{BF3510A4-7984-498A-9B35-A88DAA34F277}"/>
              </a:ext>
            </a:extLst>
          </p:cNvPr>
          <p:cNvSpPr>
            <a:spLocks noGrp="1"/>
          </p:cNvSpPr>
          <p:nvPr>
            <p:ph type="title"/>
          </p:nvPr>
        </p:nvSpPr>
        <p:spPr>
          <a:xfrm>
            <a:off x="736252" y="287561"/>
            <a:ext cx="14721840" cy="780949"/>
          </a:xfrm>
        </p:spPr>
        <p:txBody>
          <a:bodyPr vert="horz">
            <a:noAutofit/>
          </a:bodyPr>
          <a:lstStyle>
            <a:lvl1pPr>
              <a:defRPr sz="3200" b="1" cap="all" baseline="0">
                <a:solidFill>
                  <a:schemeClr val="tx1">
                    <a:lumMod val="65000"/>
                    <a:lumOff val="35000"/>
                  </a:schemeClr>
                </a:solidFill>
              </a:defRPr>
            </a:lvl1pPr>
          </a:lstStyle>
          <a:p>
            <a:r>
              <a:rPr lang="ru-RU" dirty="0"/>
              <a:t>Образец заголовка</a:t>
            </a:r>
          </a:p>
        </p:txBody>
      </p:sp>
      <p:cxnSp>
        <p:nvCxnSpPr>
          <p:cNvPr id="9" name="Прямая соединительная линия 10">
            <a:extLst>
              <a:ext uri="{FF2B5EF4-FFF2-40B4-BE49-F238E27FC236}">
                <a16:creationId xmlns="" xmlns:a16="http://schemas.microsoft.com/office/drawing/2014/main" id="{8012F1F8-BB5E-45F7-82EA-17FD0F6329B8}"/>
              </a:ext>
            </a:extLst>
          </p:cNvPr>
          <p:cNvCxnSpPr/>
          <p:nvPr userDrawn="1"/>
        </p:nvCxnSpPr>
        <p:spPr>
          <a:xfrm flipH="1">
            <a:off x="736251" y="1292124"/>
            <a:ext cx="15903068" cy="0"/>
          </a:xfrm>
          <a:prstGeom prst="line">
            <a:avLst/>
          </a:prstGeom>
          <a:ln>
            <a:solidFill>
              <a:srgbClr val="83005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56994332"/>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hasCustomPrompt="1"/>
          </p:nvPr>
        </p:nvSpPr>
        <p:spPr/>
        <p:txBody>
          <a:bodyPr/>
          <a:lstStyle/>
          <a:p>
            <a:r>
              <a:rPr lang="ru-RU"/>
              <a:t>ОБРАЗЕЦ ЗАГОЛОВКА</a:t>
            </a:r>
          </a:p>
        </p:txBody>
      </p:sp>
      <p:sp>
        <p:nvSpPr>
          <p:cNvPr id="4" name="Номер слайда 22"/>
          <p:cNvSpPr>
            <a:spLocks noGrp="1"/>
          </p:cNvSpPr>
          <p:nvPr>
            <p:ph type="sldNum" sz="quarter" idx="10"/>
          </p:nvPr>
        </p:nvSpPr>
        <p:spPr/>
        <p:txBody>
          <a:bodyPr/>
          <a:lstStyle>
            <a:lvl1pPr>
              <a:defRPr/>
            </a:lvl1pPr>
          </a:lstStyle>
          <a:p>
            <a:pPr>
              <a:defRPr/>
            </a:pPr>
            <a:fld id="{D502C252-D258-485D-B551-BAAD5DA64259}" type="slidenum">
              <a:rPr lang="ru-RU">
                <a:solidFill>
                  <a:prstClr val="black"/>
                </a:solidFill>
              </a:rPr>
              <a:pPr>
                <a:defRPr/>
              </a:pPr>
              <a:t>‹#›</a:t>
            </a:fld>
            <a:endParaRPr lang="ru-RU" dirty="0">
              <a:solidFill>
                <a:prstClr val="black"/>
              </a:solidFill>
            </a:endParaRPr>
          </a:p>
        </p:txBody>
      </p:sp>
    </p:spTree>
    <p:extLst>
      <p:ext uri="{BB962C8B-B14F-4D97-AF65-F5344CB8AC3E}">
        <p14:creationId xmlns:p14="http://schemas.microsoft.com/office/powerpoint/2010/main" val="2114390799"/>
      </p:ext>
    </p:extLst>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hasCustomPrompt="1"/>
          </p:nvPr>
        </p:nvSpPr>
        <p:spPr/>
        <p:txBody>
          <a:bodyPr/>
          <a:lstStyle/>
          <a:p>
            <a:r>
              <a:rPr lang="ru-RU"/>
              <a:t>ОБРАЗЕЦ ЗАГОЛОВКА</a:t>
            </a:r>
          </a:p>
        </p:txBody>
      </p:sp>
      <p:sp>
        <p:nvSpPr>
          <p:cNvPr id="3" name="Номер слайда 22"/>
          <p:cNvSpPr>
            <a:spLocks noGrp="1"/>
          </p:cNvSpPr>
          <p:nvPr>
            <p:ph type="sldNum" sz="quarter" idx="10"/>
          </p:nvPr>
        </p:nvSpPr>
        <p:spPr/>
        <p:txBody>
          <a:bodyPr/>
          <a:lstStyle>
            <a:lvl1pPr>
              <a:defRPr/>
            </a:lvl1pPr>
          </a:lstStyle>
          <a:p>
            <a:pPr>
              <a:defRPr/>
            </a:pPr>
            <a:fld id="{3250F7C4-4EF2-40B8-903E-7BEA78B0C1DC}" type="slidenum">
              <a:rPr lang="ru-RU">
                <a:solidFill>
                  <a:prstClr val="black"/>
                </a:solidFill>
              </a:rPr>
              <a:pPr>
                <a:defRPr/>
              </a:pPr>
              <a:t>‹#›</a:t>
            </a:fld>
            <a:endParaRPr lang="ru-RU" dirty="0">
              <a:solidFill>
                <a:prstClr val="black"/>
              </a:solidFill>
            </a:endParaRPr>
          </a:p>
        </p:txBody>
      </p:sp>
    </p:spTree>
    <p:extLst>
      <p:ext uri="{BB962C8B-B14F-4D97-AF65-F5344CB8AC3E}">
        <p14:creationId xmlns:p14="http://schemas.microsoft.com/office/powerpoint/2010/main" val="144057133"/>
      </p:ext>
    </p:extLst>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Номер слайда 22"/>
          <p:cNvSpPr>
            <a:spLocks noGrp="1"/>
          </p:cNvSpPr>
          <p:nvPr>
            <p:ph type="sldNum" sz="quarter" idx="10"/>
          </p:nvPr>
        </p:nvSpPr>
        <p:spPr/>
        <p:txBody>
          <a:bodyPr/>
          <a:lstStyle>
            <a:lvl1pPr>
              <a:defRPr/>
            </a:lvl1pPr>
          </a:lstStyle>
          <a:p>
            <a:pPr>
              <a:defRPr/>
            </a:pPr>
            <a:fld id="{DAA57EE9-0CA4-49C3-8275-90CBC9F62225}" type="slidenum">
              <a:rPr lang="ru-RU">
                <a:solidFill>
                  <a:prstClr val="black"/>
                </a:solidFill>
              </a:rPr>
              <a:pPr>
                <a:defRPr/>
              </a:pPr>
              <a:t>‹#›</a:t>
            </a:fld>
            <a:endParaRPr lang="ru-RU" dirty="0">
              <a:solidFill>
                <a:prstClr val="black"/>
              </a:solidFill>
            </a:endParaRPr>
          </a:p>
        </p:txBody>
      </p:sp>
    </p:spTree>
    <p:extLst>
      <p:ext uri="{BB962C8B-B14F-4D97-AF65-F5344CB8AC3E}">
        <p14:creationId xmlns:p14="http://schemas.microsoft.com/office/powerpoint/2010/main" val="27454885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hasCustomPrompt="1"/>
          </p:nvPr>
        </p:nvSpPr>
        <p:spPr/>
        <p:txBody>
          <a:bodyPr/>
          <a:lstStyle/>
          <a:p>
            <a:r>
              <a:rPr lang="ru-RU"/>
              <a:t>ОБРАЗЕЦ ЗАГОЛОВКА</a:t>
            </a:r>
          </a:p>
        </p:txBody>
      </p:sp>
      <p:sp>
        <p:nvSpPr>
          <p:cNvPr id="3" name="Номер слайда 22"/>
          <p:cNvSpPr>
            <a:spLocks noGrp="1"/>
          </p:cNvSpPr>
          <p:nvPr>
            <p:ph type="sldNum" sz="quarter" idx="10"/>
          </p:nvPr>
        </p:nvSpPr>
        <p:spPr/>
        <p:txBody>
          <a:bodyPr/>
          <a:lstStyle>
            <a:lvl1pPr>
              <a:defRPr/>
            </a:lvl1pPr>
          </a:lstStyle>
          <a:p>
            <a:pPr>
              <a:defRPr/>
            </a:pPr>
            <a:fld id="{3250F7C4-4EF2-40B8-903E-7BEA78B0C1DC}" type="slidenum">
              <a:rPr lang="ru-RU">
                <a:solidFill>
                  <a:prstClr val="black"/>
                </a:solidFill>
              </a:rPr>
              <a:pPr>
                <a:defRPr/>
              </a:pPr>
              <a:t>‹#›</a:t>
            </a:fld>
            <a:endParaRPr lang="ru-RU">
              <a:solidFill>
                <a:prstClr val="black"/>
              </a:solidFill>
            </a:endParaRPr>
          </a:p>
        </p:txBody>
      </p:sp>
    </p:spTree>
    <p:extLst>
      <p:ext uri="{BB962C8B-B14F-4D97-AF65-F5344CB8AC3E}">
        <p14:creationId xmlns:p14="http://schemas.microsoft.com/office/powerpoint/2010/main" val="2354441558"/>
      </p:ext>
    </p:extLst>
  </p:cSld>
  <p:clrMapOvr>
    <a:masterClrMapping/>
  </p:clrMapOvr>
  <p:hf hdr="0" ftr="0" dt="0"/>
</p:sldLayout>
</file>

<file path=ppt/slideLayouts/slideLayout70.xml><?xml version="1.0" encoding="utf-8"?>
<p:sldLayout xmlns:a="http://schemas.openxmlformats.org/drawingml/2006/main" xmlns:r="http://schemas.openxmlformats.org/officeDocument/2006/relationships" xmlns:p="http://schemas.openxmlformats.org/presentationml/2006/main"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Номер слайда 22">
            <a:extLst>
              <a:ext uri="{FF2B5EF4-FFF2-40B4-BE49-F238E27FC236}">
                <a16:creationId xmlns="" xmlns:a16="http://schemas.microsoft.com/office/drawing/2014/main" id="{76BC340B-32E9-42C1-8466-A0FC7C2F3F38}"/>
              </a:ext>
            </a:extLst>
          </p:cNvPr>
          <p:cNvSpPr>
            <a:spLocks noGrp="1"/>
          </p:cNvSpPr>
          <p:nvPr>
            <p:ph type="sldNum" sz="quarter" idx="10"/>
          </p:nvPr>
        </p:nvSpPr>
        <p:spPr/>
        <p:txBody>
          <a:bodyPr/>
          <a:lstStyle>
            <a:lvl1pPr defTabSz="1280160" fontAlgn="auto">
              <a:spcBef>
                <a:spcPts val="0"/>
              </a:spcBef>
              <a:spcAft>
                <a:spcPts val="0"/>
              </a:spcAft>
              <a:defRPr/>
            </a:lvl1pPr>
          </a:lstStyle>
          <a:p>
            <a:pPr>
              <a:defRPr/>
            </a:pPr>
            <a:fld id="{48FF8FEA-D5BA-4EF8-A9AB-D9EB45243165}" type="slidenum">
              <a:rPr lang="ru-RU"/>
              <a:pPr>
                <a:defRPr/>
              </a:pPr>
              <a:t>‹#›</a:t>
            </a:fld>
            <a:endParaRPr lang="ru-RU" dirty="0"/>
          </a:p>
        </p:txBody>
      </p:sp>
    </p:spTree>
    <p:extLst>
      <p:ext uri="{BB962C8B-B14F-4D97-AF65-F5344CB8AC3E}">
        <p14:creationId xmlns:p14="http://schemas.microsoft.com/office/powerpoint/2010/main" val="689188096"/>
      </p:ext>
    </p:extLst>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Номер слайда 22">
            <a:extLst>
              <a:ext uri="{FF2B5EF4-FFF2-40B4-BE49-F238E27FC236}">
                <a16:creationId xmlns="" xmlns:a16="http://schemas.microsoft.com/office/drawing/2014/main" id="{2625269A-D384-4168-B0AF-69F7395DBEDD}"/>
              </a:ext>
            </a:extLst>
          </p:cNvPr>
          <p:cNvSpPr>
            <a:spLocks noGrp="1"/>
          </p:cNvSpPr>
          <p:nvPr>
            <p:ph type="sldNum" sz="quarter" idx="10"/>
          </p:nvPr>
        </p:nvSpPr>
        <p:spPr/>
        <p:txBody>
          <a:bodyPr/>
          <a:lstStyle>
            <a:lvl1pPr defTabSz="1280160" fontAlgn="auto">
              <a:spcBef>
                <a:spcPts val="0"/>
              </a:spcBef>
              <a:spcAft>
                <a:spcPts val="0"/>
              </a:spcAft>
              <a:defRPr/>
            </a:lvl1pPr>
          </a:lstStyle>
          <a:p>
            <a:pPr>
              <a:defRPr/>
            </a:pPr>
            <a:fld id="{8B209FAD-C0C0-463D-91F2-E91DABF2C19A}" type="slidenum">
              <a:rPr lang="ru-RU"/>
              <a:pPr>
                <a:defRPr/>
              </a:pPr>
              <a:t>‹#›</a:t>
            </a:fld>
            <a:endParaRPr lang="ru-RU" dirty="0"/>
          </a:p>
        </p:txBody>
      </p:sp>
    </p:spTree>
    <p:extLst>
      <p:ext uri="{BB962C8B-B14F-4D97-AF65-F5344CB8AC3E}">
        <p14:creationId xmlns:p14="http://schemas.microsoft.com/office/powerpoint/2010/main" val="3967680383"/>
      </p:ext>
    </p:extLst>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Номер слайда 22">
            <a:extLst>
              <a:ext uri="{FF2B5EF4-FFF2-40B4-BE49-F238E27FC236}">
                <a16:creationId xmlns="" xmlns:a16="http://schemas.microsoft.com/office/drawing/2014/main" id="{B3B56177-326D-44BE-9D7D-ED387C6A1794}"/>
              </a:ext>
            </a:extLst>
          </p:cNvPr>
          <p:cNvSpPr>
            <a:spLocks noGrp="1"/>
          </p:cNvSpPr>
          <p:nvPr>
            <p:ph type="sldNum" sz="quarter" idx="10"/>
          </p:nvPr>
        </p:nvSpPr>
        <p:spPr/>
        <p:txBody>
          <a:bodyPr/>
          <a:lstStyle>
            <a:lvl1pPr defTabSz="1280160" fontAlgn="auto">
              <a:spcBef>
                <a:spcPts val="0"/>
              </a:spcBef>
              <a:spcAft>
                <a:spcPts val="0"/>
              </a:spcAft>
              <a:defRPr/>
            </a:lvl1pPr>
          </a:lstStyle>
          <a:p>
            <a:pPr>
              <a:defRPr/>
            </a:pPr>
            <a:fld id="{F56E62EC-22C1-4EC9-BCB4-24492D4FF905}" type="slidenum">
              <a:rPr lang="ru-RU"/>
              <a:pPr>
                <a:defRPr/>
              </a:pPr>
              <a:t>‹#›</a:t>
            </a:fld>
            <a:endParaRPr lang="ru-RU" dirty="0"/>
          </a:p>
        </p:txBody>
      </p:sp>
    </p:spTree>
    <p:extLst>
      <p:ext uri="{BB962C8B-B14F-4D97-AF65-F5344CB8AC3E}">
        <p14:creationId xmlns:p14="http://schemas.microsoft.com/office/powerpoint/2010/main" val="4100629354"/>
      </p:ext>
    </p:extLst>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p:cSld name="4_Заголовок и объект">
    <p:spTree>
      <p:nvGrpSpPr>
        <p:cNvPr id="1" name=""/>
        <p:cNvGrpSpPr/>
        <p:nvPr/>
      </p:nvGrpSpPr>
      <p:grpSpPr>
        <a:xfrm>
          <a:off x="0" y="0"/>
          <a:ext cx="0" cy="0"/>
          <a:chOff x="0" y="0"/>
          <a:chExt cx="0" cy="0"/>
        </a:xfrm>
      </p:grpSpPr>
      <p:cxnSp>
        <p:nvCxnSpPr>
          <p:cNvPr id="8" name="Прямая соединительная линия 7">
            <a:extLst>
              <a:ext uri="{FF2B5EF4-FFF2-40B4-BE49-F238E27FC236}">
                <a16:creationId xmlns="" xmlns:a16="http://schemas.microsoft.com/office/drawing/2014/main" id="{E5D608F4-8FE6-4D77-A8B0-0749999111FB}"/>
              </a:ext>
            </a:extLst>
          </p:cNvPr>
          <p:cNvCxnSpPr/>
          <p:nvPr/>
        </p:nvCxnSpPr>
        <p:spPr>
          <a:xfrm flipH="1">
            <a:off x="735648" y="1291273"/>
            <a:ext cx="15904210" cy="0"/>
          </a:xfrm>
          <a:prstGeom prst="line">
            <a:avLst/>
          </a:prstGeom>
          <a:ln>
            <a:solidFill>
              <a:srgbClr val="830051"/>
            </a:solidFill>
          </a:ln>
        </p:spPr>
        <p:style>
          <a:lnRef idx="1">
            <a:schemeClr val="accent1"/>
          </a:lnRef>
          <a:fillRef idx="0">
            <a:schemeClr val="accent1"/>
          </a:fillRef>
          <a:effectRef idx="0">
            <a:schemeClr val="accent1"/>
          </a:effectRef>
          <a:fontRef idx="minor">
            <a:schemeClr val="tx1"/>
          </a:fontRef>
        </p:style>
      </p:cxnSp>
      <p:cxnSp>
        <p:nvCxnSpPr>
          <p:cNvPr id="9" name="Прямая соединительная линия 8">
            <a:extLst>
              <a:ext uri="{FF2B5EF4-FFF2-40B4-BE49-F238E27FC236}">
                <a16:creationId xmlns="" xmlns:a16="http://schemas.microsoft.com/office/drawing/2014/main" id="{6D429644-4D89-42B9-8ABF-A26254C3A7A7}"/>
              </a:ext>
            </a:extLst>
          </p:cNvPr>
          <p:cNvCxnSpPr/>
          <p:nvPr userDrawn="1"/>
        </p:nvCxnSpPr>
        <p:spPr>
          <a:xfrm flipH="1">
            <a:off x="735648" y="1291273"/>
            <a:ext cx="15904210" cy="0"/>
          </a:xfrm>
          <a:prstGeom prst="line">
            <a:avLst/>
          </a:prstGeom>
          <a:ln>
            <a:solidFill>
              <a:srgbClr val="830051"/>
            </a:solidFill>
          </a:ln>
        </p:spPr>
        <p:style>
          <a:lnRef idx="1">
            <a:schemeClr val="accent1"/>
          </a:lnRef>
          <a:fillRef idx="0">
            <a:schemeClr val="accent1"/>
          </a:fillRef>
          <a:effectRef idx="0">
            <a:schemeClr val="accent1"/>
          </a:effectRef>
          <a:fontRef idx="minor">
            <a:schemeClr val="tx1"/>
          </a:fontRef>
        </p:style>
      </p:cxnSp>
      <p:pic>
        <p:nvPicPr>
          <p:cNvPr id="10" name="Picture 9" descr="Картинка 1 из 968">
            <a:hlinkClick r:id="rId2"/>
            <a:extLst>
              <a:ext uri="{FF2B5EF4-FFF2-40B4-BE49-F238E27FC236}">
                <a16:creationId xmlns="" xmlns:a16="http://schemas.microsoft.com/office/drawing/2014/main" id="{F8B30F31-8668-4402-AEDC-ACC5B3844F03}"/>
              </a:ext>
            </a:extLst>
          </p:cNvPr>
          <p:cNvPicPr>
            <a:picLocks noChangeAspect="1" noChangeArrowheads="1"/>
          </p:cNvPicPr>
          <p:nvPr userDrawn="1"/>
        </p:nvPicPr>
        <p:blipFill>
          <a:blip r:embed="rId3" cstate="print"/>
          <a:srcRect/>
          <a:stretch>
            <a:fillRect/>
          </a:stretch>
        </p:blipFill>
        <p:spPr bwMode="auto">
          <a:xfrm>
            <a:off x="15278236" y="-46879"/>
            <a:ext cx="1361084" cy="1427213"/>
          </a:xfrm>
          <a:prstGeom prst="rect">
            <a:avLst/>
          </a:prstGeom>
          <a:ln>
            <a:noFill/>
          </a:ln>
          <a:effectLst>
            <a:softEdge rad="112500"/>
          </a:effectLst>
        </p:spPr>
      </p:pic>
      <p:sp>
        <p:nvSpPr>
          <p:cNvPr id="2" name="Title 1"/>
          <p:cNvSpPr>
            <a:spLocks noGrp="1"/>
          </p:cNvSpPr>
          <p:nvPr>
            <p:ph type="title"/>
          </p:nvPr>
        </p:nvSpPr>
        <p:spPr>
          <a:xfrm>
            <a:off x="707474" y="137016"/>
            <a:ext cx="13575062" cy="1106685"/>
          </a:xfrm>
        </p:spPr>
        <p:txBody>
          <a:bodyPr>
            <a:normAutofit/>
          </a:bodyPr>
          <a:lstStyle>
            <a:lvl1pPr>
              <a:defRPr sz="2584" b="1">
                <a:solidFill>
                  <a:schemeClr val="tx1">
                    <a:lumMod val="75000"/>
                    <a:lumOff val="25000"/>
                  </a:schemeClr>
                </a:solidFill>
              </a:defRPr>
            </a:lvl1pPr>
          </a:lstStyle>
          <a:p>
            <a:r>
              <a:rPr lang="ru-RU"/>
              <a:t>Образец заголовка</a:t>
            </a:r>
            <a:endParaRPr lang="en-US" dirty="0"/>
          </a:p>
        </p:txBody>
      </p:sp>
      <p:sp>
        <p:nvSpPr>
          <p:cNvPr id="3" name="Content Placeholder 2"/>
          <p:cNvSpPr>
            <a:spLocks noGrp="1"/>
          </p:cNvSpPr>
          <p:nvPr>
            <p:ph idx="1"/>
          </p:nvPr>
        </p:nvSpPr>
        <p:spPr>
          <a:xfrm>
            <a:off x="9762714" y="1913406"/>
            <a:ext cx="6876604" cy="3841338"/>
          </a:xfrm>
        </p:spPr>
        <p:txBody>
          <a:bodyPr>
            <a:normAutofit/>
          </a:bodyPr>
          <a:lstStyle>
            <a:lvl1pPr marL="231830" indent="-231830">
              <a:buClr>
                <a:srgbClr val="830051"/>
              </a:buClr>
              <a:defRPr sz="1292">
                <a:solidFill>
                  <a:schemeClr val="tx1">
                    <a:lumMod val="85000"/>
                    <a:lumOff val="15000"/>
                  </a:schemeClr>
                </a:solidFill>
              </a:defRPr>
            </a:lvl1pPr>
            <a:lvl2pPr>
              <a:defRPr sz="1809">
                <a:solidFill>
                  <a:schemeClr val="tx1">
                    <a:lumMod val="85000"/>
                    <a:lumOff val="15000"/>
                  </a:schemeClr>
                </a:solidFill>
              </a:defRPr>
            </a:lvl2pPr>
            <a:lvl3pPr>
              <a:defRPr sz="1809">
                <a:solidFill>
                  <a:schemeClr val="tx1">
                    <a:lumMod val="85000"/>
                    <a:lumOff val="15000"/>
                  </a:schemeClr>
                </a:solidFill>
              </a:defRPr>
            </a:lvl3pPr>
            <a:lvl4pPr>
              <a:defRPr sz="1809">
                <a:solidFill>
                  <a:schemeClr val="tx1">
                    <a:lumMod val="85000"/>
                    <a:lumOff val="15000"/>
                  </a:schemeClr>
                </a:solidFill>
              </a:defRPr>
            </a:lvl4pPr>
            <a:lvl5pPr>
              <a:defRPr sz="1809">
                <a:solidFill>
                  <a:schemeClr val="tx1">
                    <a:lumMod val="85000"/>
                    <a:lumOff val="15000"/>
                  </a:schemeClr>
                </a:solidFill>
              </a:defRPr>
            </a:lvl5pPr>
          </a:lstStyle>
          <a:p>
            <a:pPr lvl="0"/>
            <a:r>
              <a:rPr lang="ru-RU"/>
              <a:t>Образец текста</a:t>
            </a:r>
          </a:p>
        </p:txBody>
      </p:sp>
      <p:sp>
        <p:nvSpPr>
          <p:cNvPr id="11" name="Subtitle 2"/>
          <p:cNvSpPr>
            <a:spLocks noGrp="1"/>
          </p:cNvSpPr>
          <p:nvPr>
            <p:ph type="subTitle" idx="13"/>
          </p:nvPr>
        </p:nvSpPr>
        <p:spPr>
          <a:xfrm>
            <a:off x="9762716" y="1391044"/>
            <a:ext cx="6876605" cy="483204"/>
          </a:xfrm>
        </p:spPr>
        <p:txBody>
          <a:bodyPr tIns="90000" anchor="ctr">
            <a:noAutofit/>
          </a:bodyPr>
          <a:lstStyle>
            <a:lvl1pPr marL="0" indent="0" algn="l">
              <a:buNone/>
              <a:defRPr sz="1809" b="1" spc="0" baseline="0">
                <a:solidFill>
                  <a:schemeClr val="tx1">
                    <a:lumMod val="50000"/>
                    <a:lumOff val="50000"/>
                  </a:schemeClr>
                </a:solidFill>
              </a:defRPr>
            </a:lvl1pPr>
            <a:lvl2pPr marL="590857" indent="0" algn="ctr">
              <a:buNone/>
              <a:defRPr sz="2584"/>
            </a:lvl2pPr>
            <a:lvl3pPr marL="1181716" indent="0" algn="ctr">
              <a:buNone/>
              <a:defRPr sz="2327"/>
            </a:lvl3pPr>
            <a:lvl4pPr marL="1772574" indent="0" algn="ctr">
              <a:buNone/>
              <a:defRPr sz="2068"/>
            </a:lvl4pPr>
            <a:lvl5pPr marL="2363431" indent="0" algn="ctr">
              <a:buNone/>
              <a:defRPr sz="2068"/>
            </a:lvl5pPr>
            <a:lvl6pPr marL="2954290" indent="0" algn="ctr">
              <a:buNone/>
              <a:defRPr sz="2068"/>
            </a:lvl6pPr>
            <a:lvl7pPr marL="3545147" indent="0" algn="ctr">
              <a:buNone/>
              <a:defRPr sz="2068"/>
            </a:lvl7pPr>
            <a:lvl8pPr marL="4136005" indent="0" algn="ctr">
              <a:buNone/>
              <a:defRPr sz="2068"/>
            </a:lvl8pPr>
            <a:lvl9pPr marL="4726863" indent="0" algn="ctr">
              <a:buNone/>
              <a:defRPr sz="2068"/>
            </a:lvl9pPr>
          </a:lstStyle>
          <a:p>
            <a:r>
              <a:rPr lang="ru-RU"/>
              <a:t>Образец подзаголовка</a:t>
            </a:r>
            <a:endParaRPr lang="en-US" dirty="0"/>
          </a:p>
        </p:txBody>
      </p:sp>
      <p:sp>
        <p:nvSpPr>
          <p:cNvPr id="12" name="Content Placeholder 2"/>
          <p:cNvSpPr>
            <a:spLocks noGrp="1"/>
          </p:cNvSpPr>
          <p:nvPr>
            <p:ph idx="14"/>
          </p:nvPr>
        </p:nvSpPr>
        <p:spPr>
          <a:xfrm>
            <a:off x="721532" y="1391046"/>
            <a:ext cx="8641080" cy="7166694"/>
          </a:xfrm>
        </p:spPr>
        <p:txBody>
          <a:bodyPr>
            <a:normAutofit/>
          </a:bodyPr>
          <a:lstStyle>
            <a:lvl1pPr marL="0" indent="0">
              <a:buNone/>
              <a:defRPr sz="1551"/>
            </a:lvl1pPr>
            <a:lvl2pPr>
              <a:defRPr sz="3619"/>
            </a:lvl2pPr>
            <a:lvl3pPr>
              <a:defRPr sz="3101"/>
            </a:lvl3pPr>
            <a:lvl4pPr>
              <a:defRPr sz="2584"/>
            </a:lvl4pPr>
            <a:lvl5pPr>
              <a:defRPr sz="2584"/>
            </a:lvl5pPr>
            <a:lvl6pPr>
              <a:defRPr sz="2584"/>
            </a:lvl6pPr>
            <a:lvl7pPr>
              <a:defRPr sz="2584"/>
            </a:lvl7pPr>
            <a:lvl8pPr>
              <a:defRPr sz="2584"/>
            </a:lvl8pPr>
            <a:lvl9pPr>
              <a:defRPr sz="2584"/>
            </a:lvl9pPr>
          </a:lstStyle>
          <a:p>
            <a:pPr lvl="0"/>
            <a:r>
              <a:rPr lang="ru-RU"/>
              <a:t>Образец текста</a:t>
            </a:r>
          </a:p>
        </p:txBody>
      </p:sp>
      <p:sp>
        <p:nvSpPr>
          <p:cNvPr id="14" name="Content Placeholder 2"/>
          <p:cNvSpPr>
            <a:spLocks noGrp="1"/>
          </p:cNvSpPr>
          <p:nvPr>
            <p:ph idx="15"/>
          </p:nvPr>
        </p:nvSpPr>
        <p:spPr>
          <a:xfrm>
            <a:off x="9775144" y="5970098"/>
            <a:ext cx="3330165" cy="2587640"/>
          </a:xfrm>
        </p:spPr>
        <p:txBody>
          <a:bodyPr>
            <a:normAutofit/>
          </a:bodyPr>
          <a:lstStyle>
            <a:lvl1pPr marL="0" indent="0">
              <a:buNone/>
              <a:defRPr sz="1292"/>
            </a:lvl1pPr>
            <a:lvl2pPr>
              <a:defRPr sz="3619"/>
            </a:lvl2pPr>
            <a:lvl3pPr>
              <a:defRPr sz="3101"/>
            </a:lvl3pPr>
            <a:lvl4pPr>
              <a:defRPr sz="2584"/>
            </a:lvl4pPr>
            <a:lvl5pPr>
              <a:defRPr sz="2584"/>
            </a:lvl5pPr>
            <a:lvl6pPr>
              <a:defRPr sz="2584"/>
            </a:lvl6pPr>
            <a:lvl7pPr>
              <a:defRPr sz="2584"/>
            </a:lvl7pPr>
            <a:lvl8pPr>
              <a:defRPr sz="2584"/>
            </a:lvl8pPr>
            <a:lvl9pPr>
              <a:defRPr sz="2584"/>
            </a:lvl9pPr>
          </a:lstStyle>
          <a:p>
            <a:pPr lvl="0"/>
            <a:r>
              <a:rPr lang="ru-RU"/>
              <a:t>Образец текста</a:t>
            </a:r>
          </a:p>
        </p:txBody>
      </p:sp>
      <p:sp>
        <p:nvSpPr>
          <p:cNvPr id="15" name="Content Placeholder 2"/>
          <p:cNvSpPr>
            <a:spLocks noGrp="1"/>
          </p:cNvSpPr>
          <p:nvPr>
            <p:ph idx="16"/>
          </p:nvPr>
        </p:nvSpPr>
        <p:spPr>
          <a:xfrm>
            <a:off x="13309159" y="5970098"/>
            <a:ext cx="3330165" cy="2587640"/>
          </a:xfrm>
        </p:spPr>
        <p:txBody>
          <a:bodyPr>
            <a:normAutofit/>
          </a:bodyPr>
          <a:lstStyle>
            <a:lvl1pPr marL="0" indent="0">
              <a:buNone/>
              <a:defRPr sz="1292"/>
            </a:lvl1pPr>
            <a:lvl2pPr>
              <a:defRPr sz="3619"/>
            </a:lvl2pPr>
            <a:lvl3pPr>
              <a:defRPr sz="3101"/>
            </a:lvl3pPr>
            <a:lvl4pPr>
              <a:defRPr sz="2584"/>
            </a:lvl4pPr>
            <a:lvl5pPr>
              <a:defRPr sz="2584"/>
            </a:lvl5pPr>
            <a:lvl6pPr>
              <a:defRPr sz="2584"/>
            </a:lvl6pPr>
            <a:lvl7pPr>
              <a:defRPr sz="2584"/>
            </a:lvl7pPr>
            <a:lvl8pPr>
              <a:defRPr sz="2584"/>
            </a:lvl8pPr>
            <a:lvl9pPr>
              <a:defRPr sz="2584"/>
            </a:lvl9pPr>
          </a:lstStyle>
          <a:p>
            <a:pPr lvl="0"/>
            <a:r>
              <a:rPr lang="ru-RU"/>
              <a:t>Образец текста</a:t>
            </a:r>
          </a:p>
        </p:txBody>
      </p:sp>
      <p:sp>
        <p:nvSpPr>
          <p:cNvPr id="13" name="Date Placeholder 3">
            <a:extLst>
              <a:ext uri="{FF2B5EF4-FFF2-40B4-BE49-F238E27FC236}">
                <a16:creationId xmlns="" xmlns:a16="http://schemas.microsoft.com/office/drawing/2014/main" id="{94C10306-608B-47C6-A058-6615DAA02B3C}"/>
              </a:ext>
            </a:extLst>
          </p:cNvPr>
          <p:cNvSpPr>
            <a:spLocks noGrp="1"/>
          </p:cNvSpPr>
          <p:nvPr>
            <p:ph type="dt" sz="half" idx="17"/>
          </p:nvPr>
        </p:nvSpPr>
        <p:spPr>
          <a:xfrm>
            <a:off x="1173480" y="8983346"/>
            <a:ext cx="3840480" cy="511175"/>
          </a:xfrm>
        </p:spPr>
        <p:txBody>
          <a:bodyPr/>
          <a:lstStyle>
            <a:lvl1pPr eaLnBrk="1" fontAlgn="auto" hangingPunct="1">
              <a:spcBef>
                <a:spcPts val="0"/>
              </a:spcBef>
              <a:spcAft>
                <a:spcPts val="0"/>
              </a:spcAft>
              <a:defRPr dirty="0">
                <a:latin typeface="+mn-lt"/>
              </a:defRPr>
            </a:lvl1pPr>
          </a:lstStyle>
          <a:p>
            <a:pPr>
              <a:defRPr/>
            </a:pPr>
            <a:endParaRPr lang="ru-RU"/>
          </a:p>
        </p:txBody>
      </p:sp>
      <p:sp>
        <p:nvSpPr>
          <p:cNvPr id="16" name="Footer Placeholder 4">
            <a:extLst>
              <a:ext uri="{FF2B5EF4-FFF2-40B4-BE49-F238E27FC236}">
                <a16:creationId xmlns="" xmlns:a16="http://schemas.microsoft.com/office/drawing/2014/main" id="{88A095CB-9560-46DE-A0B6-C06A54EF362A}"/>
              </a:ext>
            </a:extLst>
          </p:cNvPr>
          <p:cNvSpPr>
            <a:spLocks noGrp="1"/>
          </p:cNvSpPr>
          <p:nvPr>
            <p:ph type="ftr" sz="quarter" idx="18"/>
          </p:nvPr>
        </p:nvSpPr>
        <p:spPr>
          <a:xfrm>
            <a:off x="5654040" y="8983346"/>
            <a:ext cx="5760720" cy="511175"/>
          </a:xfrm>
        </p:spPr>
        <p:txBody>
          <a:bodyPr/>
          <a:lstStyle>
            <a:lvl1pPr eaLnBrk="1" fontAlgn="auto" hangingPunct="1">
              <a:spcBef>
                <a:spcPts val="0"/>
              </a:spcBef>
              <a:spcAft>
                <a:spcPts val="0"/>
              </a:spcAft>
              <a:defRPr dirty="0">
                <a:latin typeface="+mn-lt"/>
              </a:defRPr>
            </a:lvl1pPr>
          </a:lstStyle>
          <a:p>
            <a:pPr>
              <a:defRPr/>
            </a:pPr>
            <a:endParaRPr lang="ru-RU"/>
          </a:p>
        </p:txBody>
      </p:sp>
      <p:sp>
        <p:nvSpPr>
          <p:cNvPr id="17" name="Slide Number Placeholder 5">
            <a:extLst>
              <a:ext uri="{FF2B5EF4-FFF2-40B4-BE49-F238E27FC236}">
                <a16:creationId xmlns="" xmlns:a16="http://schemas.microsoft.com/office/drawing/2014/main" id="{7413035D-4BD8-47FC-9DFE-0F266606788E}"/>
              </a:ext>
            </a:extLst>
          </p:cNvPr>
          <p:cNvSpPr>
            <a:spLocks noGrp="1"/>
          </p:cNvSpPr>
          <p:nvPr>
            <p:ph type="sldNum" sz="quarter" idx="19"/>
          </p:nvPr>
        </p:nvSpPr>
        <p:spPr>
          <a:xfrm>
            <a:off x="15757525" y="9041131"/>
            <a:ext cx="882333" cy="395605"/>
          </a:xfrm>
        </p:spPr>
        <p:txBody>
          <a:bodyPr/>
          <a:lstStyle>
            <a:lvl1pPr defTabSz="1280160" fontAlgn="auto">
              <a:spcBef>
                <a:spcPts val="0"/>
              </a:spcBef>
              <a:spcAft>
                <a:spcPts val="0"/>
              </a:spcAft>
              <a:defRPr>
                <a:solidFill>
                  <a:schemeClr val="tx1"/>
                </a:solidFill>
              </a:defRPr>
            </a:lvl1pPr>
          </a:lstStyle>
          <a:p>
            <a:pPr>
              <a:defRPr/>
            </a:pPr>
            <a:fld id="{E121EDDD-74BC-421C-8E54-AA7498C7FE96}" type="slidenum">
              <a:rPr lang="ru-RU"/>
              <a:pPr>
                <a:defRPr/>
              </a:pPr>
              <a:t>‹#›</a:t>
            </a:fld>
            <a:endParaRPr lang="ru-RU" dirty="0"/>
          </a:p>
        </p:txBody>
      </p:sp>
    </p:spTree>
    <p:extLst>
      <p:ext uri="{BB962C8B-B14F-4D97-AF65-F5344CB8AC3E}">
        <p14:creationId xmlns:p14="http://schemas.microsoft.com/office/powerpoint/2010/main" val="2608274825"/>
      </p:ext>
    </p:extLst>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Номер слайда 22">
            <a:extLst>
              <a:ext uri="{FF2B5EF4-FFF2-40B4-BE49-F238E27FC236}">
                <a16:creationId xmlns="" xmlns:a16="http://schemas.microsoft.com/office/drawing/2014/main" id="{DEDE7A1C-DB2C-456F-B5AB-1BB9699D860C}"/>
              </a:ext>
            </a:extLst>
          </p:cNvPr>
          <p:cNvSpPr>
            <a:spLocks noGrp="1"/>
          </p:cNvSpPr>
          <p:nvPr>
            <p:ph type="sldNum" sz="quarter" idx="10"/>
          </p:nvPr>
        </p:nvSpPr>
        <p:spPr/>
        <p:txBody>
          <a:bodyPr/>
          <a:lstStyle>
            <a:lvl1pPr defTabSz="1280160" fontAlgn="auto">
              <a:spcBef>
                <a:spcPts val="0"/>
              </a:spcBef>
              <a:spcAft>
                <a:spcPts val="0"/>
              </a:spcAft>
              <a:defRPr/>
            </a:lvl1pPr>
          </a:lstStyle>
          <a:p>
            <a:pPr>
              <a:defRPr/>
            </a:pPr>
            <a:fld id="{638BFEE3-5DEE-484A-9489-D223C6374321}" type="slidenum">
              <a:rPr lang="ru-RU"/>
              <a:pPr>
                <a:defRPr/>
              </a:pPr>
              <a:t>‹#›</a:t>
            </a:fld>
            <a:endParaRPr lang="ru-RU" dirty="0"/>
          </a:p>
        </p:txBody>
      </p:sp>
    </p:spTree>
    <p:extLst>
      <p:ext uri="{BB962C8B-B14F-4D97-AF65-F5344CB8AC3E}">
        <p14:creationId xmlns:p14="http://schemas.microsoft.com/office/powerpoint/2010/main" val="2356020046"/>
      </p:ext>
    </p:extLst>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Номер слайда 22">
            <a:extLst>
              <a:ext uri="{FF2B5EF4-FFF2-40B4-BE49-F238E27FC236}">
                <a16:creationId xmlns="" xmlns:a16="http://schemas.microsoft.com/office/drawing/2014/main" id="{E7668336-2596-41C4-A8D1-DA6FBC224626}"/>
              </a:ext>
            </a:extLst>
          </p:cNvPr>
          <p:cNvSpPr>
            <a:spLocks noGrp="1"/>
          </p:cNvSpPr>
          <p:nvPr>
            <p:ph type="sldNum" sz="quarter" idx="10"/>
          </p:nvPr>
        </p:nvSpPr>
        <p:spPr/>
        <p:txBody>
          <a:bodyPr/>
          <a:lstStyle>
            <a:lvl1pPr defTabSz="1280160" fontAlgn="auto">
              <a:spcBef>
                <a:spcPts val="0"/>
              </a:spcBef>
              <a:spcAft>
                <a:spcPts val="0"/>
              </a:spcAft>
              <a:defRPr/>
            </a:lvl1pPr>
          </a:lstStyle>
          <a:p>
            <a:pPr>
              <a:defRPr/>
            </a:pPr>
            <a:fld id="{80D08328-F60D-47BA-8819-6950C919FA53}" type="slidenum">
              <a:rPr lang="ru-RU"/>
              <a:pPr>
                <a:defRPr/>
              </a:pPr>
              <a:t>‹#›</a:t>
            </a:fld>
            <a:endParaRPr lang="ru-RU" dirty="0"/>
          </a:p>
        </p:txBody>
      </p:sp>
    </p:spTree>
    <p:extLst>
      <p:ext uri="{BB962C8B-B14F-4D97-AF65-F5344CB8AC3E}">
        <p14:creationId xmlns:p14="http://schemas.microsoft.com/office/powerpoint/2010/main" val="3201577700"/>
      </p:ext>
    </p:extLst>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Номер слайда 22">
            <a:extLst>
              <a:ext uri="{FF2B5EF4-FFF2-40B4-BE49-F238E27FC236}">
                <a16:creationId xmlns="" xmlns:a16="http://schemas.microsoft.com/office/drawing/2014/main" id="{C6E6FFAF-3DD3-4ED6-BD9B-959A825BFEA0}"/>
              </a:ext>
            </a:extLst>
          </p:cNvPr>
          <p:cNvSpPr>
            <a:spLocks noGrp="1"/>
          </p:cNvSpPr>
          <p:nvPr>
            <p:ph type="sldNum" sz="quarter" idx="10"/>
          </p:nvPr>
        </p:nvSpPr>
        <p:spPr/>
        <p:txBody>
          <a:bodyPr/>
          <a:lstStyle>
            <a:lvl1pPr defTabSz="1280160" fontAlgn="auto">
              <a:spcBef>
                <a:spcPts val="0"/>
              </a:spcBef>
              <a:spcAft>
                <a:spcPts val="0"/>
              </a:spcAft>
              <a:defRPr/>
            </a:lvl1pPr>
          </a:lstStyle>
          <a:p>
            <a:pPr>
              <a:defRPr/>
            </a:pPr>
            <a:fld id="{C9FA0AC3-F859-4352-A3AB-A48864A0D7B6}" type="slidenum">
              <a:rPr lang="ru-RU"/>
              <a:pPr>
                <a:defRPr/>
              </a:pPr>
              <a:t>‹#›</a:t>
            </a:fld>
            <a:endParaRPr lang="ru-RU" dirty="0"/>
          </a:p>
        </p:txBody>
      </p:sp>
    </p:spTree>
    <p:extLst>
      <p:ext uri="{BB962C8B-B14F-4D97-AF65-F5344CB8AC3E}">
        <p14:creationId xmlns:p14="http://schemas.microsoft.com/office/powerpoint/2010/main" val="1677710531"/>
      </p:ext>
    </p:extLst>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p:cSld name="4_Заголовок и объект">
    <p:spTree>
      <p:nvGrpSpPr>
        <p:cNvPr id="1" name=""/>
        <p:cNvGrpSpPr/>
        <p:nvPr/>
      </p:nvGrpSpPr>
      <p:grpSpPr>
        <a:xfrm>
          <a:off x="0" y="0"/>
          <a:ext cx="0" cy="0"/>
          <a:chOff x="0" y="0"/>
          <a:chExt cx="0" cy="0"/>
        </a:xfrm>
      </p:grpSpPr>
      <p:cxnSp>
        <p:nvCxnSpPr>
          <p:cNvPr id="8" name="Прямая соединительная линия 7">
            <a:extLst>
              <a:ext uri="{FF2B5EF4-FFF2-40B4-BE49-F238E27FC236}">
                <a16:creationId xmlns="" xmlns:a16="http://schemas.microsoft.com/office/drawing/2014/main" id="{F4067A3B-EB2F-4FA2-B1B2-E9839903B1DD}"/>
              </a:ext>
            </a:extLst>
          </p:cNvPr>
          <p:cNvCxnSpPr/>
          <p:nvPr/>
        </p:nvCxnSpPr>
        <p:spPr>
          <a:xfrm flipH="1">
            <a:off x="735648" y="1291273"/>
            <a:ext cx="15904210" cy="0"/>
          </a:xfrm>
          <a:prstGeom prst="line">
            <a:avLst/>
          </a:prstGeom>
          <a:ln>
            <a:solidFill>
              <a:srgbClr val="830051"/>
            </a:solidFill>
          </a:ln>
        </p:spPr>
        <p:style>
          <a:lnRef idx="1">
            <a:schemeClr val="accent1"/>
          </a:lnRef>
          <a:fillRef idx="0">
            <a:schemeClr val="accent1"/>
          </a:fillRef>
          <a:effectRef idx="0">
            <a:schemeClr val="accent1"/>
          </a:effectRef>
          <a:fontRef idx="minor">
            <a:schemeClr val="tx1"/>
          </a:fontRef>
        </p:style>
      </p:cxnSp>
      <p:cxnSp>
        <p:nvCxnSpPr>
          <p:cNvPr id="9" name="Прямая соединительная линия 8">
            <a:extLst>
              <a:ext uri="{FF2B5EF4-FFF2-40B4-BE49-F238E27FC236}">
                <a16:creationId xmlns="" xmlns:a16="http://schemas.microsoft.com/office/drawing/2014/main" id="{DFC7369E-EF5C-4CB5-BE34-88EF79A9EC1E}"/>
              </a:ext>
            </a:extLst>
          </p:cNvPr>
          <p:cNvCxnSpPr/>
          <p:nvPr userDrawn="1"/>
        </p:nvCxnSpPr>
        <p:spPr>
          <a:xfrm flipH="1">
            <a:off x="735648" y="1291273"/>
            <a:ext cx="15904210" cy="0"/>
          </a:xfrm>
          <a:prstGeom prst="line">
            <a:avLst/>
          </a:prstGeom>
          <a:ln>
            <a:solidFill>
              <a:srgbClr val="830051"/>
            </a:solidFill>
          </a:ln>
        </p:spPr>
        <p:style>
          <a:lnRef idx="1">
            <a:schemeClr val="accent1"/>
          </a:lnRef>
          <a:fillRef idx="0">
            <a:schemeClr val="accent1"/>
          </a:fillRef>
          <a:effectRef idx="0">
            <a:schemeClr val="accent1"/>
          </a:effectRef>
          <a:fontRef idx="minor">
            <a:schemeClr val="tx1"/>
          </a:fontRef>
        </p:style>
      </p:cxnSp>
      <p:pic>
        <p:nvPicPr>
          <p:cNvPr id="10" name="Picture 9" descr="Картинка 1 из 968">
            <a:hlinkClick r:id="rId2"/>
            <a:extLst>
              <a:ext uri="{FF2B5EF4-FFF2-40B4-BE49-F238E27FC236}">
                <a16:creationId xmlns="" xmlns:a16="http://schemas.microsoft.com/office/drawing/2014/main" id="{0D11B3C9-BB40-40DF-8920-7FBF46CA1C89}"/>
              </a:ext>
            </a:extLst>
          </p:cNvPr>
          <p:cNvPicPr>
            <a:picLocks noChangeAspect="1" noChangeArrowheads="1"/>
          </p:cNvPicPr>
          <p:nvPr userDrawn="1"/>
        </p:nvPicPr>
        <p:blipFill>
          <a:blip r:embed="rId3" cstate="print"/>
          <a:srcRect/>
          <a:stretch>
            <a:fillRect/>
          </a:stretch>
        </p:blipFill>
        <p:spPr bwMode="auto">
          <a:xfrm>
            <a:off x="15278236" y="-46879"/>
            <a:ext cx="1361084" cy="1427213"/>
          </a:xfrm>
          <a:prstGeom prst="rect">
            <a:avLst/>
          </a:prstGeom>
          <a:ln>
            <a:noFill/>
          </a:ln>
          <a:effectLst>
            <a:softEdge rad="112500"/>
          </a:effectLst>
        </p:spPr>
      </p:pic>
      <p:sp>
        <p:nvSpPr>
          <p:cNvPr id="2" name="Title 1"/>
          <p:cNvSpPr>
            <a:spLocks noGrp="1"/>
          </p:cNvSpPr>
          <p:nvPr>
            <p:ph type="title"/>
          </p:nvPr>
        </p:nvSpPr>
        <p:spPr>
          <a:xfrm>
            <a:off x="707474" y="137016"/>
            <a:ext cx="13575062" cy="1106685"/>
          </a:xfrm>
        </p:spPr>
        <p:txBody>
          <a:bodyPr>
            <a:normAutofit/>
          </a:bodyPr>
          <a:lstStyle>
            <a:lvl1pPr>
              <a:defRPr sz="2584" b="1">
                <a:solidFill>
                  <a:schemeClr val="tx1">
                    <a:lumMod val="75000"/>
                    <a:lumOff val="25000"/>
                  </a:schemeClr>
                </a:solidFill>
              </a:defRPr>
            </a:lvl1pPr>
          </a:lstStyle>
          <a:p>
            <a:r>
              <a:rPr lang="ru-RU"/>
              <a:t>Образец заголовка</a:t>
            </a:r>
            <a:endParaRPr lang="en-US" dirty="0"/>
          </a:p>
        </p:txBody>
      </p:sp>
      <p:sp>
        <p:nvSpPr>
          <p:cNvPr id="3" name="Content Placeholder 2"/>
          <p:cNvSpPr>
            <a:spLocks noGrp="1"/>
          </p:cNvSpPr>
          <p:nvPr>
            <p:ph idx="1"/>
          </p:nvPr>
        </p:nvSpPr>
        <p:spPr>
          <a:xfrm>
            <a:off x="9762714" y="1913406"/>
            <a:ext cx="6876604" cy="3841338"/>
          </a:xfrm>
        </p:spPr>
        <p:txBody>
          <a:bodyPr>
            <a:normAutofit/>
          </a:bodyPr>
          <a:lstStyle>
            <a:lvl1pPr marL="231830" indent="-231830">
              <a:buClr>
                <a:srgbClr val="830051"/>
              </a:buClr>
              <a:defRPr sz="1292">
                <a:solidFill>
                  <a:schemeClr val="tx1">
                    <a:lumMod val="85000"/>
                    <a:lumOff val="15000"/>
                  </a:schemeClr>
                </a:solidFill>
              </a:defRPr>
            </a:lvl1pPr>
            <a:lvl2pPr>
              <a:defRPr sz="1809">
                <a:solidFill>
                  <a:schemeClr val="tx1">
                    <a:lumMod val="85000"/>
                    <a:lumOff val="15000"/>
                  </a:schemeClr>
                </a:solidFill>
              </a:defRPr>
            </a:lvl2pPr>
            <a:lvl3pPr>
              <a:defRPr sz="1809">
                <a:solidFill>
                  <a:schemeClr val="tx1">
                    <a:lumMod val="85000"/>
                    <a:lumOff val="15000"/>
                  </a:schemeClr>
                </a:solidFill>
              </a:defRPr>
            </a:lvl3pPr>
            <a:lvl4pPr>
              <a:defRPr sz="1809">
                <a:solidFill>
                  <a:schemeClr val="tx1">
                    <a:lumMod val="85000"/>
                    <a:lumOff val="15000"/>
                  </a:schemeClr>
                </a:solidFill>
              </a:defRPr>
            </a:lvl4pPr>
            <a:lvl5pPr>
              <a:defRPr sz="1809">
                <a:solidFill>
                  <a:schemeClr val="tx1">
                    <a:lumMod val="85000"/>
                    <a:lumOff val="15000"/>
                  </a:schemeClr>
                </a:solidFill>
              </a:defRPr>
            </a:lvl5pPr>
          </a:lstStyle>
          <a:p>
            <a:pPr lvl="0"/>
            <a:r>
              <a:rPr lang="ru-RU"/>
              <a:t>Образец текста</a:t>
            </a:r>
          </a:p>
        </p:txBody>
      </p:sp>
      <p:sp>
        <p:nvSpPr>
          <p:cNvPr id="11" name="Subtitle 2"/>
          <p:cNvSpPr>
            <a:spLocks noGrp="1"/>
          </p:cNvSpPr>
          <p:nvPr>
            <p:ph type="subTitle" idx="13"/>
          </p:nvPr>
        </p:nvSpPr>
        <p:spPr>
          <a:xfrm>
            <a:off x="9762716" y="1391044"/>
            <a:ext cx="6876605" cy="483204"/>
          </a:xfrm>
        </p:spPr>
        <p:txBody>
          <a:bodyPr tIns="90000" anchor="ctr">
            <a:noAutofit/>
          </a:bodyPr>
          <a:lstStyle>
            <a:lvl1pPr marL="0" indent="0" algn="l">
              <a:buNone/>
              <a:defRPr sz="1809" b="1" spc="0" baseline="0">
                <a:solidFill>
                  <a:schemeClr val="tx1">
                    <a:lumMod val="50000"/>
                    <a:lumOff val="50000"/>
                  </a:schemeClr>
                </a:solidFill>
              </a:defRPr>
            </a:lvl1pPr>
            <a:lvl2pPr marL="590857" indent="0" algn="ctr">
              <a:buNone/>
              <a:defRPr sz="2584"/>
            </a:lvl2pPr>
            <a:lvl3pPr marL="1181716" indent="0" algn="ctr">
              <a:buNone/>
              <a:defRPr sz="2327"/>
            </a:lvl3pPr>
            <a:lvl4pPr marL="1772574" indent="0" algn="ctr">
              <a:buNone/>
              <a:defRPr sz="2068"/>
            </a:lvl4pPr>
            <a:lvl5pPr marL="2363431" indent="0" algn="ctr">
              <a:buNone/>
              <a:defRPr sz="2068"/>
            </a:lvl5pPr>
            <a:lvl6pPr marL="2954290" indent="0" algn="ctr">
              <a:buNone/>
              <a:defRPr sz="2068"/>
            </a:lvl6pPr>
            <a:lvl7pPr marL="3545147" indent="0" algn="ctr">
              <a:buNone/>
              <a:defRPr sz="2068"/>
            </a:lvl7pPr>
            <a:lvl8pPr marL="4136005" indent="0" algn="ctr">
              <a:buNone/>
              <a:defRPr sz="2068"/>
            </a:lvl8pPr>
            <a:lvl9pPr marL="4726863" indent="0" algn="ctr">
              <a:buNone/>
              <a:defRPr sz="2068"/>
            </a:lvl9pPr>
          </a:lstStyle>
          <a:p>
            <a:r>
              <a:rPr lang="ru-RU"/>
              <a:t>Образец подзаголовка</a:t>
            </a:r>
            <a:endParaRPr lang="en-US" dirty="0"/>
          </a:p>
        </p:txBody>
      </p:sp>
      <p:sp>
        <p:nvSpPr>
          <p:cNvPr id="12" name="Content Placeholder 2"/>
          <p:cNvSpPr>
            <a:spLocks noGrp="1"/>
          </p:cNvSpPr>
          <p:nvPr>
            <p:ph idx="14"/>
          </p:nvPr>
        </p:nvSpPr>
        <p:spPr>
          <a:xfrm>
            <a:off x="721532" y="1391046"/>
            <a:ext cx="8641080" cy="7166694"/>
          </a:xfrm>
        </p:spPr>
        <p:txBody>
          <a:bodyPr>
            <a:normAutofit/>
          </a:bodyPr>
          <a:lstStyle>
            <a:lvl1pPr marL="0" indent="0">
              <a:buNone/>
              <a:defRPr sz="1551"/>
            </a:lvl1pPr>
            <a:lvl2pPr>
              <a:defRPr sz="3619"/>
            </a:lvl2pPr>
            <a:lvl3pPr>
              <a:defRPr sz="3101"/>
            </a:lvl3pPr>
            <a:lvl4pPr>
              <a:defRPr sz="2584"/>
            </a:lvl4pPr>
            <a:lvl5pPr>
              <a:defRPr sz="2584"/>
            </a:lvl5pPr>
            <a:lvl6pPr>
              <a:defRPr sz="2584"/>
            </a:lvl6pPr>
            <a:lvl7pPr>
              <a:defRPr sz="2584"/>
            </a:lvl7pPr>
            <a:lvl8pPr>
              <a:defRPr sz="2584"/>
            </a:lvl8pPr>
            <a:lvl9pPr>
              <a:defRPr sz="2584"/>
            </a:lvl9pPr>
          </a:lstStyle>
          <a:p>
            <a:pPr lvl="0"/>
            <a:r>
              <a:rPr lang="ru-RU"/>
              <a:t>Образец текста</a:t>
            </a:r>
          </a:p>
        </p:txBody>
      </p:sp>
      <p:sp>
        <p:nvSpPr>
          <p:cNvPr id="14" name="Content Placeholder 2"/>
          <p:cNvSpPr>
            <a:spLocks noGrp="1"/>
          </p:cNvSpPr>
          <p:nvPr>
            <p:ph idx="15"/>
          </p:nvPr>
        </p:nvSpPr>
        <p:spPr>
          <a:xfrm>
            <a:off x="9775144" y="5970098"/>
            <a:ext cx="3330165" cy="2587640"/>
          </a:xfrm>
        </p:spPr>
        <p:txBody>
          <a:bodyPr>
            <a:normAutofit/>
          </a:bodyPr>
          <a:lstStyle>
            <a:lvl1pPr marL="0" indent="0">
              <a:buNone/>
              <a:defRPr sz="1292"/>
            </a:lvl1pPr>
            <a:lvl2pPr>
              <a:defRPr sz="3619"/>
            </a:lvl2pPr>
            <a:lvl3pPr>
              <a:defRPr sz="3101"/>
            </a:lvl3pPr>
            <a:lvl4pPr>
              <a:defRPr sz="2584"/>
            </a:lvl4pPr>
            <a:lvl5pPr>
              <a:defRPr sz="2584"/>
            </a:lvl5pPr>
            <a:lvl6pPr>
              <a:defRPr sz="2584"/>
            </a:lvl6pPr>
            <a:lvl7pPr>
              <a:defRPr sz="2584"/>
            </a:lvl7pPr>
            <a:lvl8pPr>
              <a:defRPr sz="2584"/>
            </a:lvl8pPr>
            <a:lvl9pPr>
              <a:defRPr sz="2584"/>
            </a:lvl9pPr>
          </a:lstStyle>
          <a:p>
            <a:pPr lvl="0"/>
            <a:r>
              <a:rPr lang="ru-RU"/>
              <a:t>Образец текста</a:t>
            </a:r>
          </a:p>
        </p:txBody>
      </p:sp>
      <p:sp>
        <p:nvSpPr>
          <p:cNvPr id="15" name="Content Placeholder 2"/>
          <p:cNvSpPr>
            <a:spLocks noGrp="1"/>
          </p:cNvSpPr>
          <p:nvPr>
            <p:ph idx="16"/>
          </p:nvPr>
        </p:nvSpPr>
        <p:spPr>
          <a:xfrm>
            <a:off x="13309159" y="5970098"/>
            <a:ext cx="3330165" cy="2587640"/>
          </a:xfrm>
        </p:spPr>
        <p:txBody>
          <a:bodyPr>
            <a:normAutofit/>
          </a:bodyPr>
          <a:lstStyle>
            <a:lvl1pPr marL="0" indent="0">
              <a:buNone/>
              <a:defRPr sz="1292"/>
            </a:lvl1pPr>
            <a:lvl2pPr>
              <a:defRPr sz="3619"/>
            </a:lvl2pPr>
            <a:lvl3pPr>
              <a:defRPr sz="3101"/>
            </a:lvl3pPr>
            <a:lvl4pPr>
              <a:defRPr sz="2584"/>
            </a:lvl4pPr>
            <a:lvl5pPr>
              <a:defRPr sz="2584"/>
            </a:lvl5pPr>
            <a:lvl6pPr>
              <a:defRPr sz="2584"/>
            </a:lvl6pPr>
            <a:lvl7pPr>
              <a:defRPr sz="2584"/>
            </a:lvl7pPr>
            <a:lvl8pPr>
              <a:defRPr sz="2584"/>
            </a:lvl8pPr>
            <a:lvl9pPr>
              <a:defRPr sz="2584"/>
            </a:lvl9pPr>
          </a:lstStyle>
          <a:p>
            <a:pPr lvl="0"/>
            <a:r>
              <a:rPr lang="ru-RU"/>
              <a:t>Образец текста</a:t>
            </a:r>
          </a:p>
        </p:txBody>
      </p:sp>
      <p:sp>
        <p:nvSpPr>
          <p:cNvPr id="13" name="Date Placeholder 3">
            <a:extLst>
              <a:ext uri="{FF2B5EF4-FFF2-40B4-BE49-F238E27FC236}">
                <a16:creationId xmlns="" xmlns:a16="http://schemas.microsoft.com/office/drawing/2014/main" id="{7D5C1138-6157-485F-83C3-9B18DD8CAAD6}"/>
              </a:ext>
            </a:extLst>
          </p:cNvPr>
          <p:cNvSpPr>
            <a:spLocks noGrp="1"/>
          </p:cNvSpPr>
          <p:nvPr>
            <p:ph type="dt" sz="half" idx="17"/>
          </p:nvPr>
        </p:nvSpPr>
        <p:spPr>
          <a:xfrm>
            <a:off x="1173480" y="8983346"/>
            <a:ext cx="3840480" cy="511175"/>
          </a:xfrm>
        </p:spPr>
        <p:txBody>
          <a:bodyPr/>
          <a:lstStyle>
            <a:lvl1pPr eaLnBrk="1" fontAlgn="auto" hangingPunct="1">
              <a:spcBef>
                <a:spcPts val="0"/>
              </a:spcBef>
              <a:spcAft>
                <a:spcPts val="0"/>
              </a:spcAft>
              <a:defRPr dirty="0">
                <a:latin typeface="+mn-lt"/>
              </a:defRPr>
            </a:lvl1pPr>
          </a:lstStyle>
          <a:p>
            <a:pPr>
              <a:defRPr/>
            </a:pPr>
            <a:endParaRPr lang="ru-RU"/>
          </a:p>
        </p:txBody>
      </p:sp>
      <p:sp>
        <p:nvSpPr>
          <p:cNvPr id="16" name="Footer Placeholder 4">
            <a:extLst>
              <a:ext uri="{FF2B5EF4-FFF2-40B4-BE49-F238E27FC236}">
                <a16:creationId xmlns="" xmlns:a16="http://schemas.microsoft.com/office/drawing/2014/main" id="{6CFE283D-4ABC-4BE0-8D4A-40B75EB918CC}"/>
              </a:ext>
            </a:extLst>
          </p:cNvPr>
          <p:cNvSpPr>
            <a:spLocks noGrp="1"/>
          </p:cNvSpPr>
          <p:nvPr>
            <p:ph type="ftr" sz="quarter" idx="18"/>
          </p:nvPr>
        </p:nvSpPr>
        <p:spPr>
          <a:xfrm>
            <a:off x="5654040" y="8983346"/>
            <a:ext cx="5760720" cy="511175"/>
          </a:xfrm>
        </p:spPr>
        <p:txBody>
          <a:bodyPr/>
          <a:lstStyle>
            <a:lvl1pPr eaLnBrk="1" fontAlgn="auto" hangingPunct="1">
              <a:spcBef>
                <a:spcPts val="0"/>
              </a:spcBef>
              <a:spcAft>
                <a:spcPts val="0"/>
              </a:spcAft>
              <a:defRPr dirty="0">
                <a:latin typeface="+mn-lt"/>
              </a:defRPr>
            </a:lvl1pPr>
          </a:lstStyle>
          <a:p>
            <a:pPr>
              <a:defRPr/>
            </a:pPr>
            <a:endParaRPr lang="ru-RU"/>
          </a:p>
        </p:txBody>
      </p:sp>
      <p:sp>
        <p:nvSpPr>
          <p:cNvPr id="17" name="Slide Number Placeholder 5">
            <a:extLst>
              <a:ext uri="{FF2B5EF4-FFF2-40B4-BE49-F238E27FC236}">
                <a16:creationId xmlns="" xmlns:a16="http://schemas.microsoft.com/office/drawing/2014/main" id="{CEEB47F1-4C65-4FFD-AACF-EAAEF38F4742}"/>
              </a:ext>
            </a:extLst>
          </p:cNvPr>
          <p:cNvSpPr>
            <a:spLocks noGrp="1"/>
          </p:cNvSpPr>
          <p:nvPr>
            <p:ph type="sldNum" sz="quarter" idx="19"/>
          </p:nvPr>
        </p:nvSpPr>
        <p:spPr>
          <a:xfrm>
            <a:off x="15757525" y="9041131"/>
            <a:ext cx="882333" cy="395605"/>
          </a:xfrm>
        </p:spPr>
        <p:txBody>
          <a:bodyPr/>
          <a:lstStyle>
            <a:lvl1pPr defTabSz="1280160" fontAlgn="auto">
              <a:spcBef>
                <a:spcPts val="0"/>
              </a:spcBef>
              <a:spcAft>
                <a:spcPts val="0"/>
              </a:spcAft>
              <a:defRPr>
                <a:solidFill>
                  <a:schemeClr val="tx1"/>
                </a:solidFill>
              </a:defRPr>
            </a:lvl1pPr>
          </a:lstStyle>
          <a:p>
            <a:pPr>
              <a:defRPr/>
            </a:pPr>
            <a:fld id="{F1820CE9-BE0A-457B-9CD0-FD61A5CD4174}" type="slidenum">
              <a:rPr lang="ru-RU"/>
              <a:pPr>
                <a:defRPr/>
              </a:pPr>
              <a:t>‹#›</a:t>
            </a:fld>
            <a:endParaRPr lang="ru-RU" dirty="0"/>
          </a:p>
        </p:txBody>
      </p:sp>
    </p:spTree>
    <p:extLst>
      <p:ext uri="{BB962C8B-B14F-4D97-AF65-F5344CB8AC3E}">
        <p14:creationId xmlns:p14="http://schemas.microsoft.com/office/powerpoint/2010/main" val="1180595432"/>
      </p:ext>
    </p:extLst>
  </p:cSld>
  <p:clrMapOvr>
    <a:masterClrMapping/>
  </p:clrMapOvr>
</p:sldLayout>
</file>

<file path=ppt/slideLayouts/slideLayout78.xml><?xml version="1.0" encoding="utf-8"?>
<p:sldLayout xmlns:a="http://schemas.openxmlformats.org/drawingml/2006/main" xmlns:r="http://schemas.openxmlformats.org/officeDocument/2006/relationships" xmlns:p="http://schemas.openxmlformats.org/presentationml/2006/main"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hasCustomPrompt="1"/>
          </p:nvPr>
        </p:nvSpPr>
        <p:spPr/>
        <p:txBody>
          <a:bodyPr/>
          <a:lstStyle/>
          <a:p>
            <a:r>
              <a:rPr lang="ru-RU"/>
              <a:t>ОБРАЗЕЦ ЗАГОЛОВКА</a:t>
            </a:r>
          </a:p>
        </p:txBody>
      </p:sp>
      <p:sp>
        <p:nvSpPr>
          <p:cNvPr id="4" name="Номер слайда 22"/>
          <p:cNvSpPr>
            <a:spLocks noGrp="1"/>
          </p:cNvSpPr>
          <p:nvPr>
            <p:ph type="sldNum" sz="quarter" idx="10"/>
          </p:nvPr>
        </p:nvSpPr>
        <p:spPr/>
        <p:txBody>
          <a:bodyPr/>
          <a:lstStyle>
            <a:lvl1pPr>
              <a:defRPr/>
            </a:lvl1pPr>
          </a:lstStyle>
          <a:p>
            <a:pPr>
              <a:defRPr/>
            </a:pPr>
            <a:fld id="{D502C252-D258-485D-B551-BAAD5DA64259}" type="slidenum">
              <a:rPr lang="ru-RU">
                <a:solidFill>
                  <a:prstClr val="black"/>
                </a:solidFill>
              </a:rPr>
              <a:pPr>
                <a:defRPr/>
              </a:pPr>
              <a:t>‹#›</a:t>
            </a:fld>
            <a:endParaRPr lang="ru-RU">
              <a:solidFill>
                <a:prstClr val="black"/>
              </a:solidFill>
            </a:endParaRPr>
          </a:p>
        </p:txBody>
      </p:sp>
    </p:spTree>
    <p:extLst>
      <p:ext uri="{BB962C8B-B14F-4D97-AF65-F5344CB8AC3E}">
        <p14:creationId xmlns:p14="http://schemas.microsoft.com/office/powerpoint/2010/main" val="4292287600"/>
      </p:ext>
    </p:extLst>
  </p:cSld>
  <p:clrMapOvr>
    <a:masterClrMapping/>
  </p:clrMapOvr>
  <p:hf hdr="0" ftr="0" dt="0"/>
</p:sldLayout>
</file>

<file path=ppt/slideLayouts/slideLayout79.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hasCustomPrompt="1"/>
          </p:nvPr>
        </p:nvSpPr>
        <p:spPr/>
        <p:txBody>
          <a:bodyPr/>
          <a:lstStyle/>
          <a:p>
            <a:r>
              <a:rPr lang="ru-RU"/>
              <a:t>ОБРАЗЕЦ ЗАГОЛОВКА</a:t>
            </a:r>
          </a:p>
        </p:txBody>
      </p:sp>
      <p:sp>
        <p:nvSpPr>
          <p:cNvPr id="3" name="Номер слайда 22"/>
          <p:cNvSpPr>
            <a:spLocks noGrp="1"/>
          </p:cNvSpPr>
          <p:nvPr>
            <p:ph type="sldNum" sz="quarter" idx="10"/>
          </p:nvPr>
        </p:nvSpPr>
        <p:spPr/>
        <p:txBody>
          <a:bodyPr/>
          <a:lstStyle>
            <a:lvl1pPr>
              <a:defRPr/>
            </a:lvl1pPr>
          </a:lstStyle>
          <a:p>
            <a:pPr>
              <a:defRPr/>
            </a:pPr>
            <a:fld id="{3250F7C4-4EF2-40B8-903E-7BEA78B0C1DC}" type="slidenum">
              <a:rPr lang="ru-RU">
                <a:solidFill>
                  <a:prstClr val="black"/>
                </a:solidFill>
              </a:rPr>
              <a:pPr>
                <a:defRPr/>
              </a:pPr>
              <a:t>‹#›</a:t>
            </a:fld>
            <a:endParaRPr lang="ru-RU">
              <a:solidFill>
                <a:prstClr val="black"/>
              </a:solidFill>
            </a:endParaRPr>
          </a:p>
        </p:txBody>
      </p:sp>
    </p:spTree>
    <p:extLst>
      <p:ext uri="{BB962C8B-B14F-4D97-AF65-F5344CB8AC3E}">
        <p14:creationId xmlns:p14="http://schemas.microsoft.com/office/powerpoint/2010/main" val="467223655"/>
      </p:ext>
    </p:extLst>
  </p:cSld>
  <p:clrMapOvr>
    <a:masterClrMapping/>
  </p:clrMapOvr>
  <p:hf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Номер слайда 22"/>
          <p:cNvSpPr>
            <a:spLocks noGrp="1"/>
          </p:cNvSpPr>
          <p:nvPr>
            <p:ph type="sldNum" sz="quarter" idx="10"/>
          </p:nvPr>
        </p:nvSpPr>
        <p:spPr/>
        <p:txBody>
          <a:bodyPr/>
          <a:lstStyle>
            <a:lvl1pPr>
              <a:defRPr/>
            </a:lvl1pPr>
          </a:lstStyle>
          <a:p>
            <a:pPr>
              <a:defRPr/>
            </a:pPr>
            <a:fld id="{DAA57EE9-0CA4-49C3-8275-90CBC9F62225}" type="slidenum">
              <a:rPr lang="ru-RU">
                <a:solidFill>
                  <a:prstClr val="black"/>
                </a:solidFill>
              </a:rPr>
              <a:pPr>
                <a:defRPr/>
              </a:pPr>
              <a:t>‹#›</a:t>
            </a:fld>
            <a:endParaRPr lang="ru-RU">
              <a:solidFill>
                <a:prstClr val="black"/>
              </a:solidFill>
            </a:endParaRPr>
          </a:p>
        </p:txBody>
      </p:sp>
    </p:spTree>
    <p:extLst>
      <p:ext uri="{BB962C8B-B14F-4D97-AF65-F5344CB8AC3E}">
        <p14:creationId xmlns:p14="http://schemas.microsoft.com/office/powerpoint/2010/main" val="1969337400"/>
      </p:ext>
    </p:extLst>
  </p:cSld>
  <p:clrMapOvr>
    <a:masterClrMapping/>
  </p:clrMapOvr>
  <p:hf hdr="0" ftr="0" dt="0"/>
</p:sldLayout>
</file>

<file path=ppt/slideLayouts/slideLayout80.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Номер слайда 22"/>
          <p:cNvSpPr>
            <a:spLocks noGrp="1"/>
          </p:cNvSpPr>
          <p:nvPr>
            <p:ph type="sldNum" sz="quarter" idx="10"/>
          </p:nvPr>
        </p:nvSpPr>
        <p:spPr/>
        <p:txBody>
          <a:bodyPr/>
          <a:lstStyle>
            <a:lvl1pPr>
              <a:defRPr/>
            </a:lvl1pPr>
          </a:lstStyle>
          <a:p>
            <a:pPr>
              <a:defRPr/>
            </a:pPr>
            <a:fld id="{DAA57EE9-0CA4-49C3-8275-90CBC9F62225}" type="slidenum">
              <a:rPr lang="ru-RU">
                <a:solidFill>
                  <a:prstClr val="black"/>
                </a:solidFill>
              </a:rPr>
              <a:pPr>
                <a:defRPr/>
              </a:pPr>
              <a:t>‹#›</a:t>
            </a:fld>
            <a:endParaRPr lang="ru-RU">
              <a:solidFill>
                <a:prstClr val="black"/>
              </a:solidFill>
            </a:endParaRPr>
          </a:p>
        </p:txBody>
      </p:sp>
    </p:spTree>
    <p:extLst>
      <p:ext uri="{BB962C8B-B14F-4D97-AF65-F5344CB8AC3E}">
        <p14:creationId xmlns:p14="http://schemas.microsoft.com/office/powerpoint/2010/main" val="1339071675"/>
      </p:ext>
    </p:extLst>
  </p:cSld>
  <p:clrMapOvr>
    <a:masterClrMapping/>
  </p:clrMapOvr>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p:cSld name="4_Заголовок и объект">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707474" y="137017"/>
            <a:ext cx="13575063" cy="1106685"/>
          </a:xfrm>
        </p:spPr>
        <p:txBody>
          <a:bodyPr>
            <a:normAutofit/>
          </a:bodyPr>
          <a:lstStyle>
            <a:lvl1pPr>
              <a:defRPr sz="2600" b="1">
                <a:solidFill>
                  <a:schemeClr val="tx1">
                    <a:lumMod val="75000"/>
                    <a:lumOff val="25000"/>
                  </a:schemeClr>
                </a:solidFill>
              </a:defRPr>
            </a:lvl1pPr>
          </a:lstStyle>
          <a:p>
            <a:r>
              <a:rPr lang="ru-RU"/>
              <a:t>Заголовок</a:t>
            </a:r>
            <a:endParaRPr lang="en-US"/>
          </a:p>
        </p:txBody>
      </p:sp>
      <p:sp>
        <p:nvSpPr>
          <p:cNvPr id="3" name="Content Placeholder 2"/>
          <p:cNvSpPr>
            <a:spLocks noGrp="1"/>
          </p:cNvSpPr>
          <p:nvPr>
            <p:ph idx="1" hasCustomPrompt="1"/>
          </p:nvPr>
        </p:nvSpPr>
        <p:spPr>
          <a:xfrm>
            <a:off x="9762715" y="1913405"/>
            <a:ext cx="6876604" cy="3841338"/>
          </a:xfrm>
        </p:spPr>
        <p:txBody>
          <a:bodyPr>
            <a:normAutofit/>
          </a:bodyPr>
          <a:lstStyle>
            <a:lvl1pPr marL="231830" indent="-231830">
              <a:buClr>
                <a:srgbClr val="830051"/>
              </a:buClr>
              <a:defRPr sz="1300">
                <a:solidFill>
                  <a:schemeClr val="tx1">
                    <a:lumMod val="85000"/>
                    <a:lumOff val="15000"/>
                  </a:schemeClr>
                </a:solidFill>
              </a:defRPr>
            </a:lvl1pPr>
            <a:lvl2pPr>
              <a:defRPr sz="1800">
                <a:solidFill>
                  <a:schemeClr val="tx1">
                    <a:lumMod val="85000"/>
                    <a:lumOff val="15000"/>
                  </a:schemeClr>
                </a:solidFill>
              </a:defRPr>
            </a:lvl2pPr>
            <a:lvl3pPr>
              <a:defRPr sz="1800">
                <a:solidFill>
                  <a:schemeClr val="tx1">
                    <a:lumMod val="85000"/>
                    <a:lumOff val="15000"/>
                  </a:schemeClr>
                </a:solidFill>
              </a:defRPr>
            </a:lvl3pPr>
            <a:lvl4pPr>
              <a:defRPr sz="1800">
                <a:solidFill>
                  <a:schemeClr val="tx1">
                    <a:lumMod val="85000"/>
                    <a:lumOff val="15000"/>
                  </a:schemeClr>
                </a:solidFill>
              </a:defRPr>
            </a:lvl4pPr>
            <a:lvl5pPr>
              <a:defRPr sz="1800">
                <a:solidFill>
                  <a:schemeClr val="tx1">
                    <a:lumMod val="85000"/>
                    <a:lumOff val="15000"/>
                  </a:schemeClr>
                </a:solidFill>
              </a:defRPr>
            </a:lvl5pPr>
          </a:lstStyle>
          <a:p>
            <a:pPr lvl="0"/>
            <a:r>
              <a:rPr lang="ru-RU"/>
              <a:t>Текст</a:t>
            </a:r>
          </a:p>
        </p:txBody>
      </p:sp>
      <p:sp>
        <p:nvSpPr>
          <p:cNvPr id="4" name="Date Placeholder 3"/>
          <p:cNvSpPr>
            <a:spLocks noGrp="1"/>
          </p:cNvSpPr>
          <p:nvPr>
            <p:ph type="dt" sz="half" idx="10"/>
          </p:nvPr>
        </p:nvSpPr>
        <p:spPr>
          <a:xfrm>
            <a:off x="1173480" y="8982648"/>
            <a:ext cx="3840480" cy="511175"/>
          </a:xfrm>
        </p:spPr>
        <p:txBody>
          <a:bodyPr lIns="128016" tIns="64008" rIns="128016" bIns="64008"/>
          <a:lstStyle/>
          <a:p>
            <a:pPr defTabSz="1280160"/>
            <a:endParaRPr lang="ru-RU" sz="2500">
              <a:solidFill>
                <a:prstClr val="black"/>
              </a:solidFill>
            </a:endParaRPr>
          </a:p>
        </p:txBody>
      </p:sp>
      <p:sp>
        <p:nvSpPr>
          <p:cNvPr id="5" name="Footer Placeholder 4"/>
          <p:cNvSpPr>
            <a:spLocks noGrp="1"/>
          </p:cNvSpPr>
          <p:nvPr>
            <p:ph type="ftr" sz="quarter" idx="11"/>
          </p:nvPr>
        </p:nvSpPr>
        <p:spPr>
          <a:xfrm>
            <a:off x="5654044" y="8982648"/>
            <a:ext cx="5760720" cy="511175"/>
          </a:xfrm>
        </p:spPr>
        <p:txBody>
          <a:bodyPr lIns="128016" tIns="64008" rIns="128016" bIns="64008"/>
          <a:lstStyle/>
          <a:p>
            <a:pPr defTabSz="1280160"/>
            <a:endParaRPr lang="ru-RU" sz="2500">
              <a:solidFill>
                <a:prstClr val="black"/>
              </a:solidFill>
            </a:endParaRPr>
          </a:p>
        </p:txBody>
      </p:sp>
      <p:sp>
        <p:nvSpPr>
          <p:cNvPr id="6" name="Slide Number Placeholder 5"/>
          <p:cNvSpPr>
            <a:spLocks noGrp="1"/>
          </p:cNvSpPr>
          <p:nvPr>
            <p:ph type="sldNum" sz="quarter" idx="12"/>
          </p:nvPr>
        </p:nvSpPr>
        <p:spPr>
          <a:xfrm>
            <a:off x="15758478" y="9040391"/>
            <a:ext cx="880841" cy="395676"/>
          </a:xfrm>
        </p:spPr>
        <p:txBody>
          <a:bodyPr/>
          <a:lstStyle/>
          <a:p>
            <a:fld id="{6748A8BB-B201-495E-AE28-3EB55DFDA6C9}" type="slidenum">
              <a:rPr lang="ru-RU" smtClean="0">
                <a:solidFill>
                  <a:prstClr val="black"/>
                </a:solidFill>
              </a:rPr>
              <a:pPr/>
              <a:t>‹#›</a:t>
            </a:fld>
            <a:endParaRPr lang="ru-RU">
              <a:solidFill>
                <a:prstClr val="black"/>
              </a:solidFill>
            </a:endParaRPr>
          </a:p>
        </p:txBody>
      </p:sp>
      <p:cxnSp>
        <p:nvCxnSpPr>
          <p:cNvPr id="10" name="Прямая соединительная линия 9"/>
          <p:cNvCxnSpPr/>
          <p:nvPr/>
        </p:nvCxnSpPr>
        <p:spPr>
          <a:xfrm flipH="1">
            <a:off x="736252" y="1292124"/>
            <a:ext cx="15903067" cy="0"/>
          </a:xfrm>
          <a:prstGeom prst="line">
            <a:avLst/>
          </a:prstGeom>
          <a:ln>
            <a:solidFill>
              <a:srgbClr val="830051"/>
            </a:solidFill>
          </a:ln>
        </p:spPr>
        <p:style>
          <a:lnRef idx="1">
            <a:schemeClr val="accent1"/>
          </a:lnRef>
          <a:fillRef idx="0">
            <a:schemeClr val="accent1"/>
          </a:fillRef>
          <a:effectRef idx="0">
            <a:schemeClr val="accent1"/>
          </a:effectRef>
          <a:fontRef idx="minor">
            <a:schemeClr val="tx1"/>
          </a:fontRef>
        </p:style>
      </p:cxnSp>
      <p:sp>
        <p:nvSpPr>
          <p:cNvPr id="11" name="Subtitle 2"/>
          <p:cNvSpPr>
            <a:spLocks noGrp="1"/>
          </p:cNvSpPr>
          <p:nvPr>
            <p:ph type="subTitle" idx="13" hasCustomPrompt="1"/>
          </p:nvPr>
        </p:nvSpPr>
        <p:spPr>
          <a:xfrm>
            <a:off x="9762716" y="1391044"/>
            <a:ext cx="6876605" cy="483204"/>
          </a:xfrm>
        </p:spPr>
        <p:txBody>
          <a:bodyPr tIns="126000" anchor="ctr">
            <a:noAutofit/>
          </a:bodyPr>
          <a:lstStyle>
            <a:lvl1pPr marL="0" indent="0" algn="l">
              <a:buNone/>
              <a:defRPr sz="1800" b="1" spc="0" baseline="0">
                <a:solidFill>
                  <a:schemeClr val="tx1">
                    <a:lumMod val="50000"/>
                    <a:lumOff val="50000"/>
                  </a:schemeClr>
                </a:solidFill>
              </a:defRPr>
            </a:lvl1pPr>
            <a:lvl2pPr marL="590857" indent="0" algn="ctr">
              <a:buNone/>
              <a:defRPr sz="2600"/>
            </a:lvl2pPr>
            <a:lvl3pPr marL="1181716" indent="0" algn="ctr">
              <a:buNone/>
              <a:defRPr sz="2300"/>
            </a:lvl3pPr>
            <a:lvl4pPr marL="1772574" indent="0" algn="ctr">
              <a:buNone/>
              <a:defRPr sz="2100"/>
            </a:lvl4pPr>
            <a:lvl5pPr marL="2363431" indent="0" algn="ctr">
              <a:buNone/>
              <a:defRPr sz="2100"/>
            </a:lvl5pPr>
            <a:lvl6pPr marL="2954290" indent="0" algn="ctr">
              <a:buNone/>
              <a:defRPr sz="2100"/>
            </a:lvl6pPr>
            <a:lvl7pPr marL="3545147" indent="0" algn="ctr">
              <a:buNone/>
              <a:defRPr sz="2100"/>
            </a:lvl7pPr>
            <a:lvl8pPr marL="4136005" indent="0" algn="ctr">
              <a:buNone/>
              <a:defRPr sz="2100"/>
            </a:lvl8pPr>
            <a:lvl9pPr marL="4726863" indent="0" algn="ctr">
              <a:buNone/>
              <a:defRPr sz="2100"/>
            </a:lvl9pPr>
          </a:lstStyle>
          <a:p>
            <a:r>
              <a:rPr lang="ru-RU"/>
              <a:t>Подзаголовок</a:t>
            </a:r>
            <a:endParaRPr lang="en-US"/>
          </a:p>
        </p:txBody>
      </p:sp>
      <p:sp>
        <p:nvSpPr>
          <p:cNvPr id="12" name="Content Placeholder 2"/>
          <p:cNvSpPr>
            <a:spLocks noGrp="1"/>
          </p:cNvSpPr>
          <p:nvPr>
            <p:ph idx="14"/>
          </p:nvPr>
        </p:nvSpPr>
        <p:spPr>
          <a:xfrm>
            <a:off x="721532" y="1391046"/>
            <a:ext cx="8641080" cy="7166694"/>
          </a:xfrm>
        </p:spPr>
        <p:txBody>
          <a:bodyPr>
            <a:normAutofit/>
          </a:bodyPr>
          <a:lstStyle>
            <a:lvl1pPr marL="0" indent="0">
              <a:buNone/>
              <a:defRPr sz="1600"/>
            </a:lvl1pPr>
            <a:lvl2pPr>
              <a:defRPr sz="3600"/>
            </a:lvl2pPr>
            <a:lvl3pPr>
              <a:defRPr sz="3100"/>
            </a:lvl3pPr>
            <a:lvl4pPr>
              <a:defRPr sz="2600"/>
            </a:lvl4pPr>
            <a:lvl5pPr>
              <a:defRPr sz="2600"/>
            </a:lvl5pPr>
            <a:lvl6pPr>
              <a:defRPr sz="2600"/>
            </a:lvl6pPr>
            <a:lvl7pPr>
              <a:defRPr sz="2600"/>
            </a:lvl7pPr>
            <a:lvl8pPr>
              <a:defRPr sz="2600"/>
            </a:lvl8pPr>
            <a:lvl9pPr>
              <a:defRPr sz="2600"/>
            </a:lvl9pPr>
          </a:lstStyle>
          <a:p>
            <a:pPr lvl="0"/>
            <a:r>
              <a:rPr lang="ru-RU"/>
              <a:t>Образец текста</a:t>
            </a:r>
          </a:p>
        </p:txBody>
      </p:sp>
      <p:sp>
        <p:nvSpPr>
          <p:cNvPr id="14" name="Content Placeholder 2"/>
          <p:cNvSpPr>
            <a:spLocks noGrp="1"/>
          </p:cNvSpPr>
          <p:nvPr>
            <p:ph idx="15"/>
          </p:nvPr>
        </p:nvSpPr>
        <p:spPr>
          <a:xfrm>
            <a:off x="9775143" y="5970098"/>
            <a:ext cx="3330165" cy="2587640"/>
          </a:xfrm>
        </p:spPr>
        <p:txBody>
          <a:bodyPr>
            <a:normAutofit/>
          </a:bodyPr>
          <a:lstStyle>
            <a:lvl1pPr marL="0" indent="0">
              <a:buNone/>
              <a:defRPr sz="1300"/>
            </a:lvl1pPr>
            <a:lvl2pPr>
              <a:defRPr sz="3600"/>
            </a:lvl2pPr>
            <a:lvl3pPr>
              <a:defRPr sz="3100"/>
            </a:lvl3pPr>
            <a:lvl4pPr>
              <a:defRPr sz="2600"/>
            </a:lvl4pPr>
            <a:lvl5pPr>
              <a:defRPr sz="2600"/>
            </a:lvl5pPr>
            <a:lvl6pPr>
              <a:defRPr sz="2600"/>
            </a:lvl6pPr>
            <a:lvl7pPr>
              <a:defRPr sz="2600"/>
            </a:lvl7pPr>
            <a:lvl8pPr>
              <a:defRPr sz="2600"/>
            </a:lvl8pPr>
            <a:lvl9pPr>
              <a:defRPr sz="2600"/>
            </a:lvl9pPr>
          </a:lstStyle>
          <a:p>
            <a:pPr lvl="0"/>
            <a:r>
              <a:rPr lang="ru-RU"/>
              <a:t>Образец текста</a:t>
            </a:r>
          </a:p>
        </p:txBody>
      </p:sp>
      <p:sp>
        <p:nvSpPr>
          <p:cNvPr id="15" name="Content Placeholder 2"/>
          <p:cNvSpPr>
            <a:spLocks noGrp="1"/>
          </p:cNvSpPr>
          <p:nvPr>
            <p:ph idx="16"/>
          </p:nvPr>
        </p:nvSpPr>
        <p:spPr>
          <a:xfrm>
            <a:off x="13309159" y="5970098"/>
            <a:ext cx="3330165" cy="2587640"/>
          </a:xfrm>
        </p:spPr>
        <p:txBody>
          <a:bodyPr>
            <a:normAutofit/>
          </a:bodyPr>
          <a:lstStyle>
            <a:lvl1pPr marL="0" indent="0">
              <a:buNone/>
              <a:defRPr sz="1300"/>
            </a:lvl1pPr>
            <a:lvl2pPr>
              <a:defRPr sz="3600"/>
            </a:lvl2pPr>
            <a:lvl3pPr>
              <a:defRPr sz="3100"/>
            </a:lvl3pPr>
            <a:lvl4pPr>
              <a:defRPr sz="2600"/>
            </a:lvl4pPr>
            <a:lvl5pPr>
              <a:defRPr sz="2600"/>
            </a:lvl5pPr>
            <a:lvl6pPr>
              <a:defRPr sz="2600"/>
            </a:lvl6pPr>
            <a:lvl7pPr>
              <a:defRPr sz="2600"/>
            </a:lvl7pPr>
            <a:lvl8pPr>
              <a:defRPr sz="2600"/>
            </a:lvl8pPr>
            <a:lvl9pPr>
              <a:defRPr sz="2600"/>
            </a:lvl9pPr>
          </a:lstStyle>
          <a:p>
            <a:pPr lvl="0"/>
            <a:r>
              <a:rPr lang="ru-RU"/>
              <a:t>Образец текста</a:t>
            </a:r>
          </a:p>
        </p:txBody>
      </p:sp>
      <p:cxnSp>
        <p:nvCxnSpPr>
          <p:cNvPr id="16" name="Прямая соединительная линия 15"/>
          <p:cNvCxnSpPr/>
          <p:nvPr userDrawn="1"/>
        </p:nvCxnSpPr>
        <p:spPr>
          <a:xfrm flipH="1">
            <a:off x="736252" y="1292124"/>
            <a:ext cx="15903067" cy="0"/>
          </a:xfrm>
          <a:prstGeom prst="line">
            <a:avLst/>
          </a:prstGeom>
          <a:ln>
            <a:solidFill>
              <a:srgbClr val="830051"/>
            </a:solidFill>
          </a:ln>
        </p:spPr>
        <p:style>
          <a:lnRef idx="1">
            <a:schemeClr val="accent1"/>
          </a:lnRef>
          <a:fillRef idx="0">
            <a:schemeClr val="accent1"/>
          </a:fillRef>
          <a:effectRef idx="0">
            <a:schemeClr val="accent1"/>
          </a:effectRef>
          <a:fontRef idx="minor">
            <a:schemeClr val="tx1"/>
          </a:fontRef>
        </p:style>
      </p:cxnSp>
      <p:pic>
        <p:nvPicPr>
          <p:cNvPr id="18" name="Picture 9" descr="Картинка 1 из 968">
            <a:hlinkClick r:id="rId2"/>
            <a:extLst>
              <a:ext uri="{FF2B5EF4-FFF2-40B4-BE49-F238E27FC236}">
                <a16:creationId xmlns="" xmlns:a16="http://schemas.microsoft.com/office/drawing/2014/main" id="{87200A93-A39B-D54D-A3AB-7AAB72FD3219}"/>
              </a:ext>
            </a:extLst>
          </p:cNvPr>
          <p:cNvPicPr>
            <a:picLocks noChangeAspect="1" noChangeArrowheads="1"/>
          </p:cNvPicPr>
          <p:nvPr userDrawn="1"/>
        </p:nvPicPr>
        <p:blipFill>
          <a:blip r:embed="rId3" cstate="print"/>
          <a:srcRect/>
          <a:stretch>
            <a:fillRect/>
          </a:stretch>
        </p:blipFill>
        <p:spPr bwMode="auto">
          <a:xfrm>
            <a:off x="15278237" y="-46879"/>
            <a:ext cx="1361084" cy="1427213"/>
          </a:xfrm>
          <a:prstGeom prst="rect">
            <a:avLst/>
          </a:prstGeom>
          <a:ln>
            <a:noFill/>
          </a:ln>
          <a:effectLst>
            <a:softEdge rad="112500"/>
          </a:effectLst>
        </p:spPr>
      </p:pic>
    </p:spTree>
    <p:extLst>
      <p:ext uri="{BB962C8B-B14F-4D97-AF65-F5344CB8AC3E}">
        <p14:creationId xmlns:p14="http://schemas.microsoft.com/office/powerpoint/2010/main" val="4057694798"/>
      </p:ext>
    </p:extLst>
  </p:cSld>
  <p:clrMapOvr>
    <a:masterClrMapping/>
  </p:clrMapOvr>
  <p:hf hdr="0" ftr="0" dt="0"/>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1.png"/><Relationship Id="rId4" Type="http://schemas.openxmlformats.org/officeDocument/2006/relationships/theme" Target="../theme/theme1.xml"/></Relationships>
</file>

<file path=ppt/slideMasters/_rels/slideMaster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theme" Target="../theme/theme10.xml"/><Relationship Id="rId1" Type="http://schemas.openxmlformats.org/officeDocument/2006/relationships/slideLayout" Target="../slideLayouts/slideLayout32.xml"/><Relationship Id="rId5" Type="http://schemas.openxmlformats.org/officeDocument/2006/relationships/image" Target="../media/image4.png"/><Relationship Id="rId4" Type="http://schemas.openxmlformats.org/officeDocument/2006/relationships/image" Target="../media/image3.png"/></Relationships>
</file>

<file path=ppt/slideMasters/_rels/slideMaster11.xml.rels><?xml version="1.0" encoding="UTF-8" standalone="yes"?>
<Relationships xmlns="http://schemas.openxmlformats.org/package/2006/relationships"><Relationship Id="rId3" Type="http://schemas.openxmlformats.org/officeDocument/2006/relationships/slideLayout" Target="../slideLayouts/slideLayout35.xml"/><Relationship Id="rId2" Type="http://schemas.openxmlformats.org/officeDocument/2006/relationships/slideLayout" Target="../slideLayouts/slideLayout34.xml"/><Relationship Id="rId1" Type="http://schemas.openxmlformats.org/officeDocument/2006/relationships/slideLayout" Target="../slideLayouts/slideLayout33.xml"/><Relationship Id="rId6" Type="http://schemas.openxmlformats.org/officeDocument/2006/relationships/image" Target="../media/image1.png"/><Relationship Id="rId5" Type="http://schemas.openxmlformats.org/officeDocument/2006/relationships/theme" Target="../theme/theme11.xml"/><Relationship Id="rId4" Type="http://schemas.openxmlformats.org/officeDocument/2006/relationships/slideLayout" Target="../slideLayouts/slideLayout36.xml"/></Relationships>
</file>

<file path=ppt/slideMasters/_rels/slideMaster12.xml.rels><?xml version="1.0" encoding="UTF-8" standalone="yes"?>
<Relationships xmlns="http://schemas.openxmlformats.org/package/2006/relationships"><Relationship Id="rId3" Type="http://schemas.openxmlformats.org/officeDocument/2006/relationships/slideLayout" Target="../slideLayouts/slideLayout39.xml"/><Relationship Id="rId2" Type="http://schemas.openxmlformats.org/officeDocument/2006/relationships/slideLayout" Target="../slideLayouts/slideLayout38.xml"/><Relationship Id="rId1" Type="http://schemas.openxmlformats.org/officeDocument/2006/relationships/slideLayout" Target="../slideLayouts/slideLayout37.xml"/><Relationship Id="rId6" Type="http://schemas.openxmlformats.org/officeDocument/2006/relationships/image" Target="../media/image1.png"/><Relationship Id="rId5" Type="http://schemas.openxmlformats.org/officeDocument/2006/relationships/theme" Target="../theme/theme12.xml"/><Relationship Id="rId4" Type="http://schemas.openxmlformats.org/officeDocument/2006/relationships/slideLayout" Target="../slideLayouts/slideLayout40.xml"/></Relationships>
</file>

<file path=ppt/slideMasters/_rels/slideMaster13.xml.rels><?xml version="1.0" encoding="UTF-8" standalone="yes"?>
<Relationships xmlns="http://schemas.openxmlformats.org/package/2006/relationships"><Relationship Id="rId8" Type="http://schemas.openxmlformats.org/officeDocument/2006/relationships/slideLayout" Target="../slideLayouts/slideLayout48.xml"/><Relationship Id="rId3" Type="http://schemas.openxmlformats.org/officeDocument/2006/relationships/slideLayout" Target="../slideLayouts/slideLayout43.xml"/><Relationship Id="rId7" Type="http://schemas.openxmlformats.org/officeDocument/2006/relationships/slideLayout" Target="../slideLayouts/slideLayout47.xml"/><Relationship Id="rId2" Type="http://schemas.openxmlformats.org/officeDocument/2006/relationships/slideLayout" Target="../slideLayouts/slideLayout42.xml"/><Relationship Id="rId1" Type="http://schemas.openxmlformats.org/officeDocument/2006/relationships/slideLayout" Target="../slideLayouts/slideLayout41.xml"/><Relationship Id="rId6" Type="http://schemas.openxmlformats.org/officeDocument/2006/relationships/slideLayout" Target="../slideLayouts/slideLayout46.xml"/><Relationship Id="rId5" Type="http://schemas.openxmlformats.org/officeDocument/2006/relationships/slideLayout" Target="../slideLayouts/slideLayout45.xml"/><Relationship Id="rId10" Type="http://schemas.openxmlformats.org/officeDocument/2006/relationships/image" Target="../media/image1.png"/><Relationship Id="rId4" Type="http://schemas.openxmlformats.org/officeDocument/2006/relationships/slideLayout" Target="../slideLayouts/slideLayout44.xml"/><Relationship Id="rId9" Type="http://schemas.openxmlformats.org/officeDocument/2006/relationships/theme" Target="../theme/theme13.xml"/></Relationships>
</file>

<file path=ppt/slideMasters/_rels/slideMaster14.xml.rels><?xml version="1.0" encoding="UTF-8" standalone="yes"?>
<Relationships xmlns="http://schemas.openxmlformats.org/package/2006/relationships"><Relationship Id="rId3" Type="http://schemas.openxmlformats.org/officeDocument/2006/relationships/slideLayout" Target="../slideLayouts/slideLayout51.xml"/><Relationship Id="rId7" Type="http://schemas.openxmlformats.org/officeDocument/2006/relationships/image" Target="../media/image1.png"/><Relationship Id="rId2" Type="http://schemas.openxmlformats.org/officeDocument/2006/relationships/slideLayout" Target="../slideLayouts/slideLayout50.xml"/><Relationship Id="rId1" Type="http://schemas.openxmlformats.org/officeDocument/2006/relationships/slideLayout" Target="../slideLayouts/slideLayout49.xml"/><Relationship Id="rId6" Type="http://schemas.openxmlformats.org/officeDocument/2006/relationships/theme" Target="../theme/theme14.xml"/><Relationship Id="rId5" Type="http://schemas.openxmlformats.org/officeDocument/2006/relationships/slideLayout" Target="../slideLayouts/slideLayout53.xml"/><Relationship Id="rId4" Type="http://schemas.openxmlformats.org/officeDocument/2006/relationships/slideLayout" Target="../slideLayouts/slideLayout52.xml"/></Relationships>
</file>

<file path=ppt/slideMasters/_rels/slideMaster15.xml.rels><?xml version="1.0" encoding="UTF-8" standalone="yes"?>
<Relationships xmlns="http://schemas.openxmlformats.org/package/2006/relationships"><Relationship Id="rId3" Type="http://schemas.openxmlformats.org/officeDocument/2006/relationships/slideLayout" Target="../slideLayouts/slideLayout56.xml"/><Relationship Id="rId7" Type="http://schemas.openxmlformats.org/officeDocument/2006/relationships/image" Target="../media/image1.png"/><Relationship Id="rId2" Type="http://schemas.openxmlformats.org/officeDocument/2006/relationships/slideLayout" Target="../slideLayouts/slideLayout55.xml"/><Relationship Id="rId1" Type="http://schemas.openxmlformats.org/officeDocument/2006/relationships/slideLayout" Target="../slideLayouts/slideLayout54.xml"/><Relationship Id="rId6" Type="http://schemas.openxmlformats.org/officeDocument/2006/relationships/theme" Target="../theme/theme15.xml"/><Relationship Id="rId5" Type="http://schemas.openxmlformats.org/officeDocument/2006/relationships/slideLayout" Target="../slideLayouts/slideLayout58.xml"/><Relationship Id="rId4" Type="http://schemas.openxmlformats.org/officeDocument/2006/relationships/slideLayout" Target="../slideLayouts/slideLayout57.xml"/></Relationships>
</file>

<file path=ppt/slideMasters/_rels/slideMaster16.xml.rels><?xml version="1.0" encoding="UTF-8" standalone="yes"?>
<Relationships xmlns="http://schemas.openxmlformats.org/package/2006/relationships"><Relationship Id="rId8" Type="http://schemas.openxmlformats.org/officeDocument/2006/relationships/slideLayout" Target="../slideLayouts/slideLayout66.xml"/><Relationship Id="rId3" Type="http://schemas.openxmlformats.org/officeDocument/2006/relationships/slideLayout" Target="../slideLayouts/slideLayout61.xml"/><Relationship Id="rId7" Type="http://schemas.openxmlformats.org/officeDocument/2006/relationships/slideLayout" Target="../slideLayouts/slideLayout65.xml"/><Relationship Id="rId2" Type="http://schemas.openxmlformats.org/officeDocument/2006/relationships/slideLayout" Target="../slideLayouts/slideLayout60.xml"/><Relationship Id="rId1" Type="http://schemas.openxmlformats.org/officeDocument/2006/relationships/slideLayout" Target="../slideLayouts/slideLayout59.xml"/><Relationship Id="rId6" Type="http://schemas.openxmlformats.org/officeDocument/2006/relationships/slideLayout" Target="../slideLayouts/slideLayout64.xml"/><Relationship Id="rId5" Type="http://schemas.openxmlformats.org/officeDocument/2006/relationships/slideLayout" Target="../slideLayouts/slideLayout63.xml"/><Relationship Id="rId10" Type="http://schemas.openxmlformats.org/officeDocument/2006/relationships/image" Target="../media/image1.png"/><Relationship Id="rId4" Type="http://schemas.openxmlformats.org/officeDocument/2006/relationships/slideLayout" Target="../slideLayouts/slideLayout62.xml"/><Relationship Id="rId9" Type="http://schemas.openxmlformats.org/officeDocument/2006/relationships/theme" Target="../theme/theme16.xml"/></Relationships>
</file>

<file path=ppt/slideMasters/_rels/slideMaster17.xml.rels><?xml version="1.0" encoding="UTF-8" standalone="yes"?>
<Relationships xmlns="http://schemas.openxmlformats.org/package/2006/relationships"><Relationship Id="rId3" Type="http://schemas.openxmlformats.org/officeDocument/2006/relationships/slideLayout" Target="../slideLayouts/slideLayout69.xml"/><Relationship Id="rId2" Type="http://schemas.openxmlformats.org/officeDocument/2006/relationships/slideLayout" Target="../slideLayouts/slideLayout68.xml"/><Relationship Id="rId1" Type="http://schemas.openxmlformats.org/officeDocument/2006/relationships/slideLayout" Target="../slideLayouts/slideLayout67.xml"/><Relationship Id="rId5" Type="http://schemas.openxmlformats.org/officeDocument/2006/relationships/image" Target="../media/image1.png"/><Relationship Id="rId4" Type="http://schemas.openxmlformats.org/officeDocument/2006/relationships/theme" Target="../theme/theme17.xml"/></Relationships>
</file>

<file path=ppt/slideMasters/_rels/slideMaster18.xml.rels><?xml version="1.0" encoding="UTF-8" standalone="yes"?>
<Relationships xmlns="http://schemas.openxmlformats.org/package/2006/relationships"><Relationship Id="rId3" Type="http://schemas.openxmlformats.org/officeDocument/2006/relationships/slideLayout" Target="../slideLayouts/slideLayout72.xml"/><Relationship Id="rId2" Type="http://schemas.openxmlformats.org/officeDocument/2006/relationships/slideLayout" Target="../slideLayouts/slideLayout71.xml"/><Relationship Id="rId1" Type="http://schemas.openxmlformats.org/officeDocument/2006/relationships/slideLayout" Target="../slideLayouts/slideLayout70.xml"/><Relationship Id="rId6" Type="http://schemas.openxmlformats.org/officeDocument/2006/relationships/image" Target="../media/image1.png"/><Relationship Id="rId5" Type="http://schemas.openxmlformats.org/officeDocument/2006/relationships/theme" Target="../theme/theme18.xml"/><Relationship Id="rId4" Type="http://schemas.openxmlformats.org/officeDocument/2006/relationships/slideLayout" Target="../slideLayouts/slideLayout73.xml"/></Relationships>
</file>

<file path=ppt/slideMasters/_rels/slideMaster19.xml.rels><?xml version="1.0" encoding="UTF-8" standalone="yes"?>
<Relationships xmlns="http://schemas.openxmlformats.org/package/2006/relationships"><Relationship Id="rId3" Type="http://schemas.openxmlformats.org/officeDocument/2006/relationships/slideLayout" Target="../slideLayouts/slideLayout76.xml"/><Relationship Id="rId2" Type="http://schemas.openxmlformats.org/officeDocument/2006/relationships/slideLayout" Target="../slideLayouts/slideLayout75.xml"/><Relationship Id="rId1" Type="http://schemas.openxmlformats.org/officeDocument/2006/relationships/slideLayout" Target="../slideLayouts/slideLayout74.xml"/><Relationship Id="rId6" Type="http://schemas.openxmlformats.org/officeDocument/2006/relationships/image" Target="../media/image1.png"/><Relationship Id="rId5" Type="http://schemas.openxmlformats.org/officeDocument/2006/relationships/theme" Target="../theme/theme19.xml"/><Relationship Id="rId4" Type="http://schemas.openxmlformats.org/officeDocument/2006/relationships/slideLayout" Target="../slideLayouts/slideLayout77.xml"/></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theme" Target="../theme/theme2.xml"/><Relationship Id="rId1" Type="http://schemas.openxmlformats.org/officeDocument/2006/relationships/slideLayout" Target="../slideLayouts/slideLayout4.xml"/><Relationship Id="rId5" Type="http://schemas.openxmlformats.org/officeDocument/2006/relationships/image" Target="../media/image4.png"/><Relationship Id="rId4" Type="http://schemas.openxmlformats.org/officeDocument/2006/relationships/image" Target="../media/image3.png"/></Relationships>
</file>

<file path=ppt/slideMasters/_rels/slideMaster20.xml.rels><?xml version="1.0" encoding="UTF-8" standalone="yes"?>
<Relationships xmlns="http://schemas.openxmlformats.org/package/2006/relationships"><Relationship Id="rId3" Type="http://schemas.openxmlformats.org/officeDocument/2006/relationships/slideLayout" Target="../slideLayouts/slideLayout80.xml"/><Relationship Id="rId2" Type="http://schemas.openxmlformats.org/officeDocument/2006/relationships/slideLayout" Target="../slideLayouts/slideLayout79.xml"/><Relationship Id="rId1" Type="http://schemas.openxmlformats.org/officeDocument/2006/relationships/slideLayout" Target="../slideLayouts/slideLayout78.xml"/><Relationship Id="rId5" Type="http://schemas.openxmlformats.org/officeDocument/2006/relationships/image" Target="../media/image1.png"/><Relationship Id="rId4" Type="http://schemas.openxmlformats.org/officeDocument/2006/relationships/theme" Target="../theme/theme20.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7.xml"/><Relationship Id="rId7" Type="http://schemas.openxmlformats.org/officeDocument/2006/relationships/image" Target="../media/image1.png"/><Relationship Id="rId2" Type="http://schemas.openxmlformats.org/officeDocument/2006/relationships/slideLayout" Target="../slideLayouts/slideLayout6.xml"/><Relationship Id="rId1" Type="http://schemas.openxmlformats.org/officeDocument/2006/relationships/slideLayout" Target="../slideLayouts/slideLayout5.xml"/><Relationship Id="rId6" Type="http://schemas.openxmlformats.org/officeDocument/2006/relationships/theme" Target="../theme/theme3.xml"/><Relationship Id="rId5" Type="http://schemas.openxmlformats.org/officeDocument/2006/relationships/slideLayout" Target="../slideLayouts/slideLayout9.xml"/><Relationship Id="rId4" Type="http://schemas.openxmlformats.org/officeDocument/2006/relationships/slideLayout" Target="../slideLayouts/slideLayout8.xml"/></Relationships>
</file>

<file path=ppt/slideMasters/_rels/slideMaster4.xml.rels><?xml version="1.0" encoding="UTF-8" standalone="yes"?>
<Relationships xmlns="http://schemas.openxmlformats.org/package/2006/relationships"><Relationship Id="rId3" Type="http://schemas.openxmlformats.org/officeDocument/2006/relationships/slideLayout" Target="../slideLayouts/slideLayout12.xml"/><Relationship Id="rId7" Type="http://schemas.openxmlformats.org/officeDocument/2006/relationships/image" Target="../media/image1.png"/><Relationship Id="rId2" Type="http://schemas.openxmlformats.org/officeDocument/2006/relationships/slideLayout" Target="../slideLayouts/slideLayout11.xml"/><Relationship Id="rId1" Type="http://schemas.openxmlformats.org/officeDocument/2006/relationships/slideLayout" Target="../slideLayouts/slideLayout10.xml"/><Relationship Id="rId6" Type="http://schemas.openxmlformats.org/officeDocument/2006/relationships/theme" Target="../theme/theme4.xml"/><Relationship Id="rId5" Type="http://schemas.openxmlformats.org/officeDocument/2006/relationships/slideLayout" Target="../slideLayouts/slideLayout14.xml"/><Relationship Id="rId4" Type="http://schemas.openxmlformats.org/officeDocument/2006/relationships/slideLayout" Target="../slideLayouts/slideLayout13.xml"/></Relationships>
</file>

<file path=ppt/slideMasters/_rels/slideMaster5.xml.rels><?xml version="1.0" encoding="UTF-8" standalone="yes"?>
<Relationships xmlns="http://schemas.openxmlformats.org/package/2006/relationships"><Relationship Id="rId3" Type="http://schemas.openxmlformats.org/officeDocument/2006/relationships/slideLayout" Target="../slideLayouts/slideLayout17.xml"/><Relationship Id="rId2" Type="http://schemas.openxmlformats.org/officeDocument/2006/relationships/slideLayout" Target="../slideLayouts/slideLayout16.xml"/><Relationship Id="rId1" Type="http://schemas.openxmlformats.org/officeDocument/2006/relationships/slideLayout" Target="../slideLayouts/slideLayout15.xml"/><Relationship Id="rId5" Type="http://schemas.openxmlformats.org/officeDocument/2006/relationships/image" Target="../media/image1.png"/><Relationship Id="rId4" Type="http://schemas.openxmlformats.org/officeDocument/2006/relationships/theme" Target="../theme/theme5.xml"/></Relationships>
</file>

<file path=ppt/slideMasters/_rels/slideMaster6.xml.rels><?xml version="1.0" encoding="UTF-8" standalone="yes"?>
<Relationships xmlns="http://schemas.openxmlformats.org/package/2006/relationships"><Relationship Id="rId3" Type="http://schemas.openxmlformats.org/officeDocument/2006/relationships/slideLayout" Target="../slideLayouts/slideLayout20.xml"/><Relationship Id="rId2" Type="http://schemas.openxmlformats.org/officeDocument/2006/relationships/slideLayout" Target="../slideLayouts/slideLayout19.xml"/><Relationship Id="rId1" Type="http://schemas.openxmlformats.org/officeDocument/2006/relationships/slideLayout" Target="../slideLayouts/slideLayout18.xml"/><Relationship Id="rId5" Type="http://schemas.openxmlformats.org/officeDocument/2006/relationships/image" Target="../media/image1.png"/><Relationship Id="rId4" Type="http://schemas.openxmlformats.org/officeDocument/2006/relationships/theme" Target="../theme/theme6.xml"/></Relationships>
</file>

<file path=ppt/slideMasters/_rels/slideMaster7.xml.rels><?xml version="1.0" encoding="UTF-8" standalone="yes"?>
<Relationships xmlns="http://schemas.openxmlformats.org/package/2006/relationships"><Relationship Id="rId3" Type="http://schemas.openxmlformats.org/officeDocument/2006/relationships/slideLayout" Target="../slideLayouts/slideLayout23.xml"/><Relationship Id="rId2" Type="http://schemas.openxmlformats.org/officeDocument/2006/relationships/slideLayout" Target="../slideLayouts/slideLayout22.xml"/><Relationship Id="rId1" Type="http://schemas.openxmlformats.org/officeDocument/2006/relationships/slideLayout" Target="../slideLayouts/slideLayout21.xml"/><Relationship Id="rId5" Type="http://schemas.openxmlformats.org/officeDocument/2006/relationships/image" Target="../media/image1.png"/><Relationship Id="rId4" Type="http://schemas.openxmlformats.org/officeDocument/2006/relationships/theme" Target="../theme/theme7.xml"/></Relationships>
</file>

<file path=ppt/slideMasters/_rels/slideMaster8.xml.rels><?xml version="1.0" encoding="UTF-8" standalone="yes"?>
<Relationships xmlns="http://schemas.openxmlformats.org/package/2006/relationships"><Relationship Id="rId3" Type="http://schemas.openxmlformats.org/officeDocument/2006/relationships/slideLayout" Target="../slideLayouts/slideLayout26.xml"/><Relationship Id="rId2" Type="http://schemas.openxmlformats.org/officeDocument/2006/relationships/slideLayout" Target="../slideLayouts/slideLayout25.xml"/><Relationship Id="rId1" Type="http://schemas.openxmlformats.org/officeDocument/2006/relationships/slideLayout" Target="../slideLayouts/slideLayout24.xml"/><Relationship Id="rId5" Type="http://schemas.openxmlformats.org/officeDocument/2006/relationships/image" Target="../media/image1.png"/><Relationship Id="rId4" Type="http://schemas.openxmlformats.org/officeDocument/2006/relationships/theme" Target="../theme/theme8.xml"/></Relationships>
</file>

<file path=ppt/slideMasters/_rels/slideMaster9.xml.rels><?xml version="1.0" encoding="UTF-8" standalone="yes"?>
<Relationships xmlns="http://schemas.openxmlformats.org/package/2006/relationships"><Relationship Id="rId3" Type="http://schemas.openxmlformats.org/officeDocument/2006/relationships/slideLayout" Target="../slideLayouts/slideLayout29.xml"/><Relationship Id="rId7" Type="http://schemas.openxmlformats.org/officeDocument/2006/relationships/image" Target="../media/image1.png"/><Relationship Id="rId2" Type="http://schemas.openxmlformats.org/officeDocument/2006/relationships/slideLayout" Target="../slideLayouts/slideLayout28.xml"/><Relationship Id="rId1" Type="http://schemas.openxmlformats.org/officeDocument/2006/relationships/slideLayout" Target="../slideLayouts/slideLayout27.xml"/><Relationship Id="rId6" Type="http://schemas.openxmlformats.org/officeDocument/2006/relationships/theme" Target="../theme/theme9.xml"/><Relationship Id="rId5" Type="http://schemas.openxmlformats.org/officeDocument/2006/relationships/slideLayout" Target="../slideLayouts/slideLayout31.xml"/><Relationship Id="rId4" Type="http://schemas.openxmlformats.org/officeDocument/2006/relationships/slideLayout" Target="../slideLayouts/slideLayout3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7" name="Прямоугольник 6"/>
          <p:cNvSpPr/>
          <p:nvPr/>
        </p:nvSpPr>
        <p:spPr bwMode="invGray">
          <a:xfrm>
            <a:off x="16959162" y="-2222"/>
            <a:ext cx="106681" cy="868998"/>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lIns="128016" tIns="64008" rIns="128016" bIns="64008" anchor="ctr"/>
          <a:lstStyle/>
          <a:p>
            <a:pPr algn="ctr" defTabSz="1280160" fontAlgn="base">
              <a:spcBef>
                <a:spcPct val="0"/>
              </a:spcBef>
              <a:spcAft>
                <a:spcPct val="0"/>
              </a:spcAft>
              <a:defRPr/>
            </a:pPr>
            <a:endParaRPr lang="en-US" sz="2500">
              <a:solidFill>
                <a:srgbClr val="FFFFFF"/>
              </a:solidFill>
            </a:endParaRPr>
          </a:p>
        </p:txBody>
      </p:sp>
      <p:sp>
        <p:nvSpPr>
          <p:cNvPr id="8" name="Прямоугольник 7"/>
          <p:cNvSpPr/>
          <p:nvPr/>
        </p:nvSpPr>
        <p:spPr bwMode="invGray">
          <a:xfrm>
            <a:off x="16882118" y="-2222"/>
            <a:ext cx="53340" cy="868998"/>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lIns="128016" tIns="64008" rIns="128016" bIns="64008" anchor="ctr"/>
          <a:lstStyle/>
          <a:p>
            <a:pPr algn="ctr" defTabSz="1280160" fontAlgn="base">
              <a:spcBef>
                <a:spcPct val="0"/>
              </a:spcBef>
              <a:spcAft>
                <a:spcPct val="0"/>
              </a:spcAft>
              <a:defRPr/>
            </a:pPr>
            <a:endParaRPr lang="en-US" sz="2500">
              <a:solidFill>
                <a:srgbClr val="FFFFFF"/>
              </a:solidFill>
            </a:endParaRPr>
          </a:p>
        </p:txBody>
      </p:sp>
      <p:sp>
        <p:nvSpPr>
          <p:cNvPr id="9" name="Прямоугольник 8"/>
          <p:cNvSpPr/>
          <p:nvPr/>
        </p:nvSpPr>
        <p:spPr bwMode="invGray">
          <a:xfrm>
            <a:off x="16846557" y="-2222"/>
            <a:ext cx="17780" cy="868998"/>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lIns="128016" tIns="64008" rIns="128016" bIns="64008" anchor="ctr"/>
          <a:lstStyle/>
          <a:p>
            <a:pPr algn="ctr" defTabSz="1280160" fontAlgn="base">
              <a:spcBef>
                <a:spcPct val="0"/>
              </a:spcBef>
              <a:spcAft>
                <a:spcPct val="0"/>
              </a:spcAft>
              <a:defRPr/>
            </a:pPr>
            <a:endParaRPr lang="en-US" sz="2500">
              <a:solidFill>
                <a:srgbClr val="FFFFFF"/>
              </a:solidFill>
            </a:endParaRPr>
          </a:p>
        </p:txBody>
      </p:sp>
      <p:sp>
        <p:nvSpPr>
          <p:cNvPr id="10" name="Прямоугольник 9"/>
          <p:cNvSpPr/>
          <p:nvPr/>
        </p:nvSpPr>
        <p:spPr bwMode="invGray">
          <a:xfrm>
            <a:off x="16757654" y="-2222"/>
            <a:ext cx="47413" cy="868998"/>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lIns="128016" tIns="64008" rIns="128016" bIns="64008" anchor="ctr"/>
          <a:lstStyle/>
          <a:p>
            <a:pPr algn="ctr" defTabSz="1280160" fontAlgn="base">
              <a:spcBef>
                <a:spcPct val="0"/>
              </a:spcBef>
              <a:spcAft>
                <a:spcPct val="0"/>
              </a:spcAft>
              <a:defRPr/>
            </a:pPr>
            <a:endParaRPr lang="en-US" sz="2500">
              <a:solidFill>
                <a:srgbClr val="FFFFFF"/>
              </a:solidFill>
            </a:endParaRPr>
          </a:p>
        </p:txBody>
      </p:sp>
      <p:sp>
        <p:nvSpPr>
          <p:cNvPr id="11" name="Прямоугольник 10"/>
          <p:cNvSpPr/>
          <p:nvPr/>
        </p:nvSpPr>
        <p:spPr bwMode="invGray">
          <a:xfrm>
            <a:off x="16642086" y="2"/>
            <a:ext cx="103717" cy="820103"/>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lIns="128016" tIns="64008" rIns="128016" bIns="64008" anchor="ctr"/>
          <a:lstStyle/>
          <a:p>
            <a:pPr algn="ctr" defTabSz="1280160" fontAlgn="base">
              <a:spcBef>
                <a:spcPct val="0"/>
              </a:spcBef>
              <a:spcAft>
                <a:spcPct val="0"/>
              </a:spcAft>
              <a:defRPr/>
            </a:pPr>
            <a:endParaRPr lang="en-US" sz="2500">
              <a:solidFill>
                <a:srgbClr val="FFFFFF"/>
              </a:solidFill>
            </a:endParaRPr>
          </a:p>
        </p:txBody>
      </p:sp>
      <p:sp>
        <p:nvSpPr>
          <p:cNvPr id="12" name="Прямоугольник 11"/>
          <p:cNvSpPr/>
          <p:nvPr/>
        </p:nvSpPr>
        <p:spPr bwMode="invGray">
          <a:xfrm>
            <a:off x="16568003" y="2"/>
            <a:ext cx="11855" cy="820103"/>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lIns="128016" tIns="64008" rIns="128016" bIns="64008" anchor="ctr"/>
          <a:lstStyle/>
          <a:p>
            <a:pPr algn="ctr" defTabSz="1280160" fontAlgn="base">
              <a:spcBef>
                <a:spcPct val="0"/>
              </a:spcBef>
              <a:spcAft>
                <a:spcPct val="0"/>
              </a:spcAft>
              <a:defRPr/>
            </a:pPr>
            <a:endParaRPr lang="en-US" sz="2500">
              <a:solidFill>
                <a:srgbClr val="FFFFFF"/>
              </a:solidFill>
            </a:endParaRPr>
          </a:p>
        </p:txBody>
      </p:sp>
      <p:sp>
        <p:nvSpPr>
          <p:cNvPr id="14" name="Прямоугольник 13"/>
          <p:cNvSpPr/>
          <p:nvPr/>
        </p:nvSpPr>
        <p:spPr>
          <a:xfrm>
            <a:off x="1010502" y="5"/>
            <a:ext cx="865295" cy="531178"/>
          </a:xfrm>
          <a:prstGeom prst="rect">
            <a:avLst/>
          </a:prstGeom>
        </p:spPr>
        <p:txBody>
          <a:bodyPr wrap="none" lIns="128016" tIns="64008" rIns="128016" bIns="64008">
            <a:normAutofit/>
          </a:bodyPr>
          <a:lstStyle/>
          <a:p>
            <a:pPr defTabSz="1280160" fontAlgn="base">
              <a:spcBef>
                <a:spcPct val="0"/>
              </a:spcBef>
              <a:spcAft>
                <a:spcPct val="0"/>
              </a:spcAft>
              <a:defRPr/>
            </a:pPr>
            <a:endParaRPr lang="ru-RU" sz="2500">
              <a:solidFill>
                <a:srgbClr val="000000"/>
              </a:solidFill>
            </a:endParaRPr>
          </a:p>
        </p:txBody>
      </p:sp>
      <p:sp>
        <p:nvSpPr>
          <p:cNvPr id="1037" name="Заголовок 21"/>
          <p:cNvSpPr>
            <a:spLocks noGrp="1"/>
          </p:cNvSpPr>
          <p:nvPr>
            <p:ph type="title"/>
          </p:nvPr>
        </p:nvSpPr>
        <p:spPr bwMode="auto">
          <a:xfrm>
            <a:off x="206081" y="193987"/>
            <a:ext cx="15586727" cy="8756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128016" tIns="64008" rIns="128016" bIns="64008" numCol="1" anchor="t" anchorCtr="0" compatLnSpc="1">
            <a:prstTxWarp prst="textNoShape">
              <a:avLst/>
            </a:prstTxWarp>
          </a:bodyPr>
          <a:lstStyle/>
          <a:p>
            <a:pPr lvl="0"/>
            <a:r>
              <a:rPr lang="ru-RU"/>
              <a:t>ОБРАЗЕЦ ЗАГОЛОВКА</a:t>
            </a:r>
            <a:endParaRPr lang="en-US"/>
          </a:p>
        </p:txBody>
      </p:sp>
      <p:sp>
        <p:nvSpPr>
          <p:cNvPr id="18" name="Номер слайда 22"/>
          <p:cNvSpPr>
            <a:spLocks noGrp="1"/>
          </p:cNvSpPr>
          <p:nvPr>
            <p:ph type="sldNum" sz="quarter" idx="4"/>
          </p:nvPr>
        </p:nvSpPr>
        <p:spPr>
          <a:xfrm>
            <a:off x="15523978" y="9236294"/>
            <a:ext cx="1358444" cy="364907"/>
          </a:xfrm>
          <a:prstGeom prst="rect">
            <a:avLst/>
          </a:prstGeom>
        </p:spPr>
        <p:txBody>
          <a:bodyPr vert="horz" wrap="square" lIns="128016" tIns="64008" rIns="128016" bIns="64008" numCol="1" anchor="ctr" anchorCtr="0" compatLnSpc="1">
            <a:prstTxWarp prst="textNoShape">
              <a:avLst/>
            </a:prstTxWarp>
          </a:bodyPr>
          <a:lstStyle>
            <a:lvl1pPr algn="r">
              <a:defRPr sz="1700" b="0">
                <a:solidFill>
                  <a:schemeClr val="tx1"/>
                </a:solidFill>
                <a:latin typeface="+mn-lt"/>
              </a:defRPr>
            </a:lvl1pPr>
          </a:lstStyle>
          <a:p>
            <a:pPr defTabSz="1280160" fontAlgn="base">
              <a:spcBef>
                <a:spcPct val="0"/>
              </a:spcBef>
              <a:spcAft>
                <a:spcPct val="0"/>
              </a:spcAft>
              <a:defRPr/>
            </a:pPr>
            <a:fld id="{90E909B7-EE4B-4FE9-A7E0-BDDDF935EA0C}" type="slidenum">
              <a:rPr lang="ru-RU" smtClean="0">
                <a:solidFill>
                  <a:prstClr val="black"/>
                </a:solidFill>
              </a:rPr>
              <a:pPr defTabSz="1280160" fontAlgn="base">
                <a:spcBef>
                  <a:spcPct val="0"/>
                </a:spcBef>
                <a:spcAft>
                  <a:spcPct val="0"/>
                </a:spcAft>
                <a:defRPr/>
              </a:pPr>
              <a:t>‹#›</a:t>
            </a:fld>
            <a:endParaRPr lang="ru-RU">
              <a:solidFill>
                <a:prstClr val="black"/>
              </a:solidFill>
            </a:endParaRPr>
          </a:p>
        </p:txBody>
      </p:sp>
      <p:pic>
        <p:nvPicPr>
          <p:cNvPr id="2" name="Рисунок 1"/>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5854918" y="163286"/>
            <a:ext cx="950151" cy="1008111"/>
          </a:xfrm>
          <a:prstGeom prst="rect">
            <a:avLst/>
          </a:prstGeom>
        </p:spPr>
      </p:pic>
      <p:cxnSp>
        <p:nvCxnSpPr>
          <p:cNvPr id="5" name="Прямая соединительная линия 4"/>
          <p:cNvCxnSpPr/>
          <p:nvPr/>
        </p:nvCxnSpPr>
        <p:spPr bwMode="auto">
          <a:xfrm flipV="1">
            <a:off x="200675" y="1247080"/>
            <a:ext cx="16604392" cy="16588"/>
          </a:xfrm>
          <a:prstGeom prst="line">
            <a:avLst/>
          </a:prstGeom>
          <a:noFill/>
          <a:ln w="12700" cap="flat" cmpd="tri" algn="ctr">
            <a:solidFill>
              <a:schemeClr val="bg1">
                <a:lumMod val="50000"/>
              </a:schemeClr>
            </a:solidFill>
            <a:prstDash val="solid"/>
            <a:round/>
            <a:headEnd type="none" w="med" len="med"/>
            <a:tailEnd type="none" w="med" len="med"/>
          </a:ln>
          <a:effectLst>
            <a:outerShdw blurRad="76200" dir="18900000" sy="23000" kx="-1200000" algn="bl" rotWithShape="0">
              <a:schemeClr val="tx1">
                <a:alpha val="20000"/>
              </a:schemeClr>
            </a:outerShdw>
          </a:effectLst>
        </p:spPr>
      </p:cxnSp>
    </p:spTree>
    <p:extLst>
      <p:ext uri="{BB962C8B-B14F-4D97-AF65-F5344CB8AC3E}">
        <p14:creationId xmlns:p14="http://schemas.microsoft.com/office/powerpoint/2010/main" val="2162109988"/>
      </p:ext>
    </p:extLst>
  </p:cSld>
  <p:clrMap bg1="lt1" tx1="dk1" bg2="lt2" tx2="dk2" accent1="accent1" accent2="accent2" accent3="accent3" accent4="accent4" accent5="accent5" accent6="accent6" hlink="hlink" folHlink="folHlink"/>
  <p:sldLayoutIdLst>
    <p:sldLayoutId id="2147485378" r:id="rId1"/>
    <p:sldLayoutId id="2147485380" r:id="rId2"/>
    <p:sldLayoutId id="2147485381" r:id="rId3"/>
  </p:sldLayoutIdLst>
  <p:hf hdr="0" ftr="0" dt="0"/>
  <p:txStyles>
    <p:titleStyle>
      <a:lvl1pPr algn="l" rtl="0" eaLnBrk="1" fontAlgn="base" hangingPunct="1">
        <a:spcBef>
          <a:spcPct val="0"/>
        </a:spcBef>
        <a:spcAft>
          <a:spcPct val="0"/>
        </a:spcAft>
        <a:defRPr sz="2800" b="1">
          <a:solidFill>
            <a:schemeClr val="tx1">
              <a:lumMod val="50000"/>
              <a:lumOff val="50000"/>
            </a:schemeClr>
          </a:solidFill>
          <a:latin typeface="+mj-lt"/>
          <a:ea typeface="+mj-ea"/>
          <a:cs typeface="+mj-cs"/>
        </a:defRPr>
      </a:lvl1pPr>
      <a:lvl2pPr algn="ctr" rtl="0" eaLnBrk="1" fontAlgn="base" hangingPunct="1">
        <a:spcBef>
          <a:spcPct val="0"/>
        </a:spcBef>
        <a:spcAft>
          <a:spcPct val="0"/>
        </a:spcAft>
        <a:defRPr sz="4200">
          <a:solidFill>
            <a:schemeClr val="accent2"/>
          </a:solidFill>
          <a:latin typeface="Arial" charset="0"/>
        </a:defRPr>
      </a:lvl2pPr>
      <a:lvl3pPr algn="ctr" rtl="0" eaLnBrk="1" fontAlgn="base" hangingPunct="1">
        <a:spcBef>
          <a:spcPct val="0"/>
        </a:spcBef>
        <a:spcAft>
          <a:spcPct val="0"/>
        </a:spcAft>
        <a:defRPr sz="4200">
          <a:solidFill>
            <a:schemeClr val="accent2"/>
          </a:solidFill>
          <a:latin typeface="Arial" charset="0"/>
        </a:defRPr>
      </a:lvl3pPr>
      <a:lvl4pPr algn="ctr" rtl="0" eaLnBrk="1" fontAlgn="base" hangingPunct="1">
        <a:spcBef>
          <a:spcPct val="0"/>
        </a:spcBef>
        <a:spcAft>
          <a:spcPct val="0"/>
        </a:spcAft>
        <a:defRPr sz="4200">
          <a:solidFill>
            <a:schemeClr val="accent2"/>
          </a:solidFill>
          <a:latin typeface="Arial" charset="0"/>
        </a:defRPr>
      </a:lvl4pPr>
      <a:lvl5pPr algn="ctr" rtl="0" eaLnBrk="1" fontAlgn="base" hangingPunct="1">
        <a:spcBef>
          <a:spcPct val="0"/>
        </a:spcBef>
        <a:spcAft>
          <a:spcPct val="0"/>
        </a:spcAft>
        <a:defRPr sz="4200">
          <a:solidFill>
            <a:schemeClr val="accent2"/>
          </a:solidFill>
          <a:latin typeface="Arial" charset="0"/>
        </a:defRPr>
      </a:lvl5pPr>
      <a:lvl6pPr marL="640065" algn="ctr" rtl="0" eaLnBrk="1" fontAlgn="base" hangingPunct="1">
        <a:spcBef>
          <a:spcPct val="0"/>
        </a:spcBef>
        <a:spcAft>
          <a:spcPct val="0"/>
        </a:spcAft>
        <a:defRPr sz="4200">
          <a:solidFill>
            <a:schemeClr val="accent2"/>
          </a:solidFill>
          <a:latin typeface="Arial" charset="0"/>
        </a:defRPr>
      </a:lvl6pPr>
      <a:lvl7pPr marL="1280128" algn="ctr" rtl="0" eaLnBrk="1" fontAlgn="base" hangingPunct="1">
        <a:spcBef>
          <a:spcPct val="0"/>
        </a:spcBef>
        <a:spcAft>
          <a:spcPct val="0"/>
        </a:spcAft>
        <a:defRPr sz="4200">
          <a:solidFill>
            <a:schemeClr val="accent2"/>
          </a:solidFill>
          <a:latin typeface="Arial" charset="0"/>
        </a:defRPr>
      </a:lvl7pPr>
      <a:lvl8pPr marL="1920192" algn="ctr" rtl="0" eaLnBrk="1" fontAlgn="base" hangingPunct="1">
        <a:spcBef>
          <a:spcPct val="0"/>
        </a:spcBef>
        <a:spcAft>
          <a:spcPct val="0"/>
        </a:spcAft>
        <a:defRPr sz="4200">
          <a:solidFill>
            <a:schemeClr val="accent2"/>
          </a:solidFill>
          <a:latin typeface="Arial" charset="0"/>
        </a:defRPr>
      </a:lvl8pPr>
      <a:lvl9pPr marL="2560256" algn="ctr" rtl="0" eaLnBrk="1" fontAlgn="base" hangingPunct="1">
        <a:spcBef>
          <a:spcPct val="0"/>
        </a:spcBef>
        <a:spcAft>
          <a:spcPct val="0"/>
        </a:spcAft>
        <a:defRPr sz="4200">
          <a:solidFill>
            <a:schemeClr val="accent2"/>
          </a:solidFill>
          <a:latin typeface="Arial" charset="0"/>
        </a:defRPr>
      </a:lvl9pPr>
    </p:titleStyle>
    <p:bodyStyle>
      <a:lvl1pPr marL="511162" indent="-357815" algn="l" rtl="0" eaLnBrk="1" fontAlgn="base" hangingPunct="1">
        <a:spcBef>
          <a:spcPts val="420"/>
        </a:spcBef>
        <a:spcAft>
          <a:spcPct val="0"/>
        </a:spcAft>
        <a:buClr>
          <a:srgbClr val="A04DA3"/>
        </a:buClr>
        <a:buFont typeface="Georgia" pitchFamily="18" charset="0"/>
        <a:buChar char="•"/>
        <a:defRPr sz="3900">
          <a:solidFill>
            <a:schemeClr val="tx1"/>
          </a:solidFill>
          <a:latin typeface="+mn-lt"/>
          <a:ea typeface="+mn-ea"/>
          <a:cs typeface="+mn-cs"/>
        </a:defRPr>
      </a:lvl1pPr>
      <a:lvl2pPr marL="920093" indent="-344480" algn="l" rtl="0" eaLnBrk="1" fontAlgn="base" hangingPunct="1">
        <a:spcBef>
          <a:spcPts val="420"/>
        </a:spcBef>
        <a:spcAft>
          <a:spcPct val="0"/>
        </a:spcAft>
        <a:buClr>
          <a:schemeClr val="accent2"/>
        </a:buClr>
        <a:buFont typeface="Georgia" pitchFamily="18" charset="0"/>
        <a:buChar char="▫"/>
        <a:defRPr sz="3600">
          <a:solidFill>
            <a:schemeClr val="accent2"/>
          </a:solidFill>
          <a:latin typeface="+mn-lt"/>
        </a:defRPr>
      </a:lvl2pPr>
      <a:lvl3pPr marL="1291242" indent="-306697" algn="l" rtl="0" eaLnBrk="1" fontAlgn="base" hangingPunct="1">
        <a:spcBef>
          <a:spcPts val="420"/>
        </a:spcBef>
        <a:spcAft>
          <a:spcPct val="0"/>
        </a:spcAft>
        <a:buClr>
          <a:schemeClr val="accent1"/>
        </a:buClr>
        <a:buFont typeface="Wingdings 2" pitchFamily="18" charset="2"/>
        <a:buChar char=""/>
        <a:defRPr sz="3400">
          <a:solidFill>
            <a:schemeClr val="accent1"/>
          </a:solidFill>
          <a:latin typeface="+mn-lt"/>
        </a:defRPr>
      </a:lvl3pPr>
      <a:lvl4pPr marL="1651278" indent="-280028" algn="l" rtl="0" eaLnBrk="1" fontAlgn="base" hangingPunct="1">
        <a:spcBef>
          <a:spcPts val="420"/>
        </a:spcBef>
        <a:spcAft>
          <a:spcPct val="0"/>
        </a:spcAft>
        <a:buClr>
          <a:schemeClr val="accent1"/>
        </a:buClr>
        <a:buFont typeface="Wingdings 2" pitchFamily="18" charset="2"/>
        <a:buChar char=""/>
        <a:defRPr sz="3100">
          <a:solidFill>
            <a:schemeClr val="accent1"/>
          </a:solidFill>
          <a:latin typeface="+mn-lt"/>
        </a:defRPr>
      </a:lvl4pPr>
      <a:lvl5pPr marL="1944639" indent="-255581" algn="l" rtl="0" eaLnBrk="1" fontAlgn="base" hangingPunct="1">
        <a:spcBef>
          <a:spcPts val="420"/>
        </a:spcBef>
        <a:spcAft>
          <a:spcPct val="0"/>
        </a:spcAft>
        <a:buClr>
          <a:srgbClr val="A04DA3"/>
        </a:buClr>
        <a:buFont typeface="Georgia" pitchFamily="18" charset="0"/>
        <a:buChar char="▫"/>
        <a:defRPr sz="2800">
          <a:solidFill>
            <a:srgbClr val="A04DA3"/>
          </a:solidFill>
          <a:latin typeface="+mn-lt"/>
        </a:defRPr>
      </a:lvl5pPr>
      <a:lvl6pPr marL="2584704" indent="-255581" algn="l" rtl="0" eaLnBrk="1" fontAlgn="base" hangingPunct="1">
        <a:spcBef>
          <a:spcPts val="420"/>
        </a:spcBef>
        <a:spcAft>
          <a:spcPct val="0"/>
        </a:spcAft>
        <a:buClr>
          <a:srgbClr val="A04DA3"/>
        </a:buClr>
        <a:buFont typeface="Georgia" pitchFamily="18" charset="0"/>
        <a:buChar char="▫"/>
        <a:defRPr sz="2800">
          <a:solidFill>
            <a:srgbClr val="A04DA3"/>
          </a:solidFill>
          <a:latin typeface="+mn-lt"/>
        </a:defRPr>
      </a:lvl6pPr>
      <a:lvl7pPr marL="3224767" indent="-255581" algn="l" rtl="0" eaLnBrk="1" fontAlgn="base" hangingPunct="1">
        <a:spcBef>
          <a:spcPts val="420"/>
        </a:spcBef>
        <a:spcAft>
          <a:spcPct val="0"/>
        </a:spcAft>
        <a:buClr>
          <a:srgbClr val="A04DA3"/>
        </a:buClr>
        <a:buFont typeface="Georgia" pitchFamily="18" charset="0"/>
        <a:buChar char="▫"/>
        <a:defRPr sz="2800">
          <a:solidFill>
            <a:srgbClr val="A04DA3"/>
          </a:solidFill>
          <a:latin typeface="+mn-lt"/>
        </a:defRPr>
      </a:lvl7pPr>
      <a:lvl8pPr marL="3864832" indent="-255581" algn="l" rtl="0" eaLnBrk="1" fontAlgn="base" hangingPunct="1">
        <a:spcBef>
          <a:spcPts val="420"/>
        </a:spcBef>
        <a:spcAft>
          <a:spcPct val="0"/>
        </a:spcAft>
        <a:buClr>
          <a:srgbClr val="A04DA3"/>
        </a:buClr>
        <a:buFont typeface="Georgia" pitchFamily="18" charset="0"/>
        <a:buChar char="▫"/>
        <a:defRPr sz="2800">
          <a:solidFill>
            <a:srgbClr val="A04DA3"/>
          </a:solidFill>
          <a:latin typeface="+mn-lt"/>
        </a:defRPr>
      </a:lvl8pPr>
      <a:lvl9pPr marL="4504895" indent="-255581" algn="l" rtl="0" eaLnBrk="1" fontAlgn="base" hangingPunct="1">
        <a:spcBef>
          <a:spcPts val="420"/>
        </a:spcBef>
        <a:spcAft>
          <a:spcPct val="0"/>
        </a:spcAft>
        <a:buClr>
          <a:srgbClr val="A04DA3"/>
        </a:buClr>
        <a:buFont typeface="Georgia" pitchFamily="18" charset="0"/>
        <a:buChar char="▫"/>
        <a:defRPr sz="2800">
          <a:solidFill>
            <a:srgbClr val="A04DA3"/>
          </a:solidFill>
          <a:latin typeface="+mn-lt"/>
        </a:defRPr>
      </a:lvl9pPr>
    </p:bodyStyle>
    <p:otherStyle>
      <a:defPPr>
        <a:defRPr lang="ru-RU"/>
      </a:defPPr>
      <a:lvl1pPr marL="0" algn="l" defTabSz="1280128" rtl="0" eaLnBrk="1" latinLnBrk="0" hangingPunct="1">
        <a:defRPr sz="2500" kern="1200">
          <a:solidFill>
            <a:schemeClr val="tx1"/>
          </a:solidFill>
          <a:latin typeface="+mn-lt"/>
          <a:ea typeface="+mn-ea"/>
          <a:cs typeface="+mn-cs"/>
        </a:defRPr>
      </a:lvl1pPr>
      <a:lvl2pPr marL="640065" algn="l" defTabSz="1280128" rtl="0" eaLnBrk="1" latinLnBrk="0" hangingPunct="1">
        <a:defRPr sz="2500" kern="1200">
          <a:solidFill>
            <a:schemeClr val="tx1"/>
          </a:solidFill>
          <a:latin typeface="+mn-lt"/>
          <a:ea typeface="+mn-ea"/>
          <a:cs typeface="+mn-cs"/>
        </a:defRPr>
      </a:lvl2pPr>
      <a:lvl3pPr marL="1280128" algn="l" defTabSz="1280128" rtl="0" eaLnBrk="1" latinLnBrk="0" hangingPunct="1">
        <a:defRPr sz="2500" kern="1200">
          <a:solidFill>
            <a:schemeClr val="tx1"/>
          </a:solidFill>
          <a:latin typeface="+mn-lt"/>
          <a:ea typeface="+mn-ea"/>
          <a:cs typeface="+mn-cs"/>
        </a:defRPr>
      </a:lvl3pPr>
      <a:lvl4pPr marL="1920192" algn="l" defTabSz="1280128" rtl="0" eaLnBrk="1" latinLnBrk="0" hangingPunct="1">
        <a:defRPr sz="2500" kern="1200">
          <a:solidFill>
            <a:schemeClr val="tx1"/>
          </a:solidFill>
          <a:latin typeface="+mn-lt"/>
          <a:ea typeface="+mn-ea"/>
          <a:cs typeface="+mn-cs"/>
        </a:defRPr>
      </a:lvl4pPr>
      <a:lvl5pPr marL="2560256" algn="l" defTabSz="1280128" rtl="0" eaLnBrk="1" latinLnBrk="0" hangingPunct="1">
        <a:defRPr sz="2500" kern="1200">
          <a:solidFill>
            <a:schemeClr val="tx1"/>
          </a:solidFill>
          <a:latin typeface="+mn-lt"/>
          <a:ea typeface="+mn-ea"/>
          <a:cs typeface="+mn-cs"/>
        </a:defRPr>
      </a:lvl5pPr>
      <a:lvl6pPr marL="3200320" algn="l" defTabSz="1280128" rtl="0" eaLnBrk="1" latinLnBrk="0" hangingPunct="1">
        <a:defRPr sz="2500" kern="1200">
          <a:solidFill>
            <a:schemeClr val="tx1"/>
          </a:solidFill>
          <a:latin typeface="+mn-lt"/>
          <a:ea typeface="+mn-ea"/>
          <a:cs typeface="+mn-cs"/>
        </a:defRPr>
      </a:lvl6pPr>
      <a:lvl7pPr marL="3840383" algn="l" defTabSz="1280128" rtl="0" eaLnBrk="1" latinLnBrk="0" hangingPunct="1">
        <a:defRPr sz="2500" kern="1200">
          <a:solidFill>
            <a:schemeClr val="tx1"/>
          </a:solidFill>
          <a:latin typeface="+mn-lt"/>
          <a:ea typeface="+mn-ea"/>
          <a:cs typeface="+mn-cs"/>
        </a:defRPr>
      </a:lvl7pPr>
      <a:lvl8pPr marL="4480448" algn="l" defTabSz="1280128" rtl="0" eaLnBrk="1" latinLnBrk="0" hangingPunct="1">
        <a:defRPr sz="2500" kern="1200">
          <a:solidFill>
            <a:schemeClr val="tx1"/>
          </a:solidFill>
          <a:latin typeface="+mn-lt"/>
          <a:ea typeface="+mn-ea"/>
          <a:cs typeface="+mn-cs"/>
        </a:defRPr>
      </a:lvl8pPr>
      <a:lvl9pPr marL="5120513" algn="l" defTabSz="1280128" rtl="0" eaLnBrk="1" latinLnBrk="0" hangingPunct="1">
        <a:defRPr sz="2500" kern="1200">
          <a:solidFill>
            <a:schemeClr val="tx1"/>
          </a:solidFill>
          <a:latin typeface="+mn-lt"/>
          <a:ea typeface="+mn-ea"/>
          <a:cs typeface="+mn-cs"/>
        </a:defRPr>
      </a:lvl9pPr>
    </p:otherStyle>
  </p:txStyles>
</p:sldMaster>
</file>

<file path=ppt/slideMasters/slideMaster10.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7" name="Прямоугольник 6"/>
          <p:cNvSpPr/>
          <p:nvPr/>
        </p:nvSpPr>
        <p:spPr bwMode="invGray">
          <a:xfrm>
            <a:off x="16959167" y="-2219"/>
            <a:ext cx="106684" cy="869000"/>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lIns="127720" tIns="63861" rIns="127720" bIns="63861" anchor="ctr"/>
          <a:lstStyle/>
          <a:p>
            <a:pPr algn="ctr" defTabSz="1277171" fontAlgn="base">
              <a:spcBef>
                <a:spcPct val="0"/>
              </a:spcBef>
              <a:spcAft>
                <a:spcPct val="0"/>
              </a:spcAft>
              <a:defRPr/>
            </a:pPr>
            <a:endParaRPr lang="en-US" sz="2300" dirty="0">
              <a:solidFill>
                <a:srgbClr val="FFFFFF"/>
              </a:solidFill>
            </a:endParaRPr>
          </a:p>
        </p:txBody>
      </p:sp>
      <p:sp>
        <p:nvSpPr>
          <p:cNvPr id="8" name="Прямоугольник 7"/>
          <p:cNvSpPr/>
          <p:nvPr/>
        </p:nvSpPr>
        <p:spPr bwMode="invGray">
          <a:xfrm>
            <a:off x="16882123" y="-2219"/>
            <a:ext cx="53340" cy="869000"/>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lIns="127720" tIns="63861" rIns="127720" bIns="63861" anchor="ctr"/>
          <a:lstStyle/>
          <a:p>
            <a:pPr algn="ctr" defTabSz="1277171" fontAlgn="base">
              <a:spcBef>
                <a:spcPct val="0"/>
              </a:spcBef>
              <a:spcAft>
                <a:spcPct val="0"/>
              </a:spcAft>
              <a:defRPr/>
            </a:pPr>
            <a:endParaRPr lang="en-US" sz="2300" dirty="0">
              <a:solidFill>
                <a:srgbClr val="FFFFFF"/>
              </a:solidFill>
            </a:endParaRPr>
          </a:p>
        </p:txBody>
      </p:sp>
      <p:sp>
        <p:nvSpPr>
          <p:cNvPr id="9" name="Прямоугольник 8"/>
          <p:cNvSpPr/>
          <p:nvPr/>
        </p:nvSpPr>
        <p:spPr bwMode="invGray">
          <a:xfrm>
            <a:off x="16846559" y="-2219"/>
            <a:ext cx="17780" cy="869000"/>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lIns="127720" tIns="63861" rIns="127720" bIns="63861" anchor="ctr"/>
          <a:lstStyle/>
          <a:p>
            <a:pPr algn="ctr" defTabSz="1277171" fontAlgn="base">
              <a:spcBef>
                <a:spcPct val="0"/>
              </a:spcBef>
              <a:spcAft>
                <a:spcPct val="0"/>
              </a:spcAft>
              <a:defRPr/>
            </a:pPr>
            <a:endParaRPr lang="en-US" sz="2300" dirty="0">
              <a:solidFill>
                <a:srgbClr val="FFFFFF"/>
              </a:solidFill>
            </a:endParaRPr>
          </a:p>
        </p:txBody>
      </p:sp>
      <p:sp>
        <p:nvSpPr>
          <p:cNvPr id="10" name="Прямоугольник 9"/>
          <p:cNvSpPr/>
          <p:nvPr/>
        </p:nvSpPr>
        <p:spPr bwMode="invGray">
          <a:xfrm>
            <a:off x="16757660" y="-2219"/>
            <a:ext cx="47413" cy="869000"/>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lIns="127720" tIns="63861" rIns="127720" bIns="63861" anchor="ctr"/>
          <a:lstStyle/>
          <a:p>
            <a:pPr algn="ctr" defTabSz="1277171" fontAlgn="base">
              <a:spcBef>
                <a:spcPct val="0"/>
              </a:spcBef>
              <a:spcAft>
                <a:spcPct val="0"/>
              </a:spcAft>
              <a:defRPr/>
            </a:pPr>
            <a:endParaRPr lang="en-US" sz="2300" dirty="0">
              <a:solidFill>
                <a:srgbClr val="FFFFFF"/>
              </a:solidFill>
            </a:endParaRPr>
          </a:p>
        </p:txBody>
      </p:sp>
      <p:sp>
        <p:nvSpPr>
          <p:cNvPr id="11" name="Прямоугольник 10"/>
          <p:cNvSpPr/>
          <p:nvPr/>
        </p:nvSpPr>
        <p:spPr bwMode="invGray">
          <a:xfrm>
            <a:off x="16642241" y="7"/>
            <a:ext cx="103719" cy="820103"/>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lIns="127720" tIns="63861" rIns="127720" bIns="63861" anchor="ctr"/>
          <a:lstStyle/>
          <a:p>
            <a:pPr algn="ctr" defTabSz="1277171" fontAlgn="base">
              <a:spcBef>
                <a:spcPct val="0"/>
              </a:spcBef>
              <a:spcAft>
                <a:spcPct val="0"/>
              </a:spcAft>
              <a:defRPr/>
            </a:pPr>
            <a:endParaRPr lang="en-US" sz="2300" dirty="0">
              <a:solidFill>
                <a:srgbClr val="FFFFFF"/>
              </a:solidFill>
            </a:endParaRPr>
          </a:p>
        </p:txBody>
      </p:sp>
      <p:sp>
        <p:nvSpPr>
          <p:cNvPr id="12" name="Прямоугольник 11"/>
          <p:cNvSpPr/>
          <p:nvPr/>
        </p:nvSpPr>
        <p:spPr bwMode="invGray">
          <a:xfrm>
            <a:off x="16568260" y="7"/>
            <a:ext cx="11855" cy="820103"/>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lIns="127720" tIns="63861" rIns="127720" bIns="63861" anchor="ctr"/>
          <a:lstStyle/>
          <a:p>
            <a:pPr algn="ctr" defTabSz="1277171" fontAlgn="base">
              <a:spcBef>
                <a:spcPct val="0"/>
              </a:spcBef>
              <a:spcAft>
                <a:spcPct val="0"/>
              </a:spcAft>
              <a:defRPr/>
            </a:pPr>
            <a:endParaRPr lang="en-US" sz="2300" dirty="0">
              <a:solidFill>
                <a:srgbClr val="FFFFFF"/>
              </a:solidFill>
            </a:endParaRPr>
          </a:p>
        </p:txBody>
      </p:sp>
      <p:sp>
        <p:nvSpPr>
          <p:cNvPr id="14" name="Прямоугольник 13"/>
          <p:cNvSpPr/>
          <p:nvPr/>
        </p:nvSpPr>
        <p:spPr>
          <a:xfrm>
            <a:off x="1010556" y="4"/>
            <a:ext cx="865295" cy="531180"/>
          </a:xfrm>
          <a:prstGeom prst="rect">
            <a:avLst/>
          </a:prstGeom>
        </p:spPr>
        <p:txBody>
          <a:bodyPr wrap="none" lIns="127720" tIns="63861" rIns="127720" bIns="63861">
            <a:normAutofit/>
          </a:bodyPr>
          <a:lstStyle/>
          <a:p>
            <a:pPr defTabSz="1277171" fontAlgn="base">
              <a:spcBef>
                <a:spcPct val="0"/>
              </a:spcBef>
              <a:spcAft>
                <a:spcPct val="0"/>
              </a:spcAft>
              <a:defRPr/>
            </a:pPr>
            <a:endParaRPr lang="ru-RU" sz="2300" dirty="0">
              <a:solidFill>
                <a:srgbClr val="000000"/>
              </a:solidFill>
            </a:endParaRPr>
          </a:p>
        </p:txBody>
      </p:sp>
      <p:pic>
        <p:nvPicPr>
          <p:cNvPr id="3" name="Рисунок 2"/>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2073617" y="2362337"/>
            <a:ext cx="12672531" cy="5968262"/>
          </a:xfrm>
          <a:prstGeom prst="rect">
            <a:avLst/>
          </a:prstGeom>
        </p:spPr>
      </p:pic>
      <p:pic>
        <p:nvPicPr>
          <p:cNvPr id="4" name="Рисунок 3"/>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2212513" y="2362452"/>
            <a:ext cx="8437595" cy="3950549"/>
          </a:xfrm>
          <a:prstGeom prst="rect">
            <a:avLst/>
          </a:prstGeom>
        </p:spPr>
      </p:pic>
      <p:pic>
        <p:nvPicPr>
          <p:cNvPr id="6" name="Рисунок 5"/>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12006069" y="529864"/>
            <a:ext cx="1402203" cy="1670448"/>
          </a:xfrm>
          <a:prstGeom prst="rect">
            <a:avLst/>
          </a:prstGeom>
        </p:spPr>
      </p:pic>
    </p:spTree>
    <p:extLst>
      <p:ext uri="{BB962C8B-B14F-4D97-AF65-F5344CB8AC3E}">
        <p14:creationId xmlns:p14="http://schemas.microsoft.com/office/powerpoint/2010/main" val="2272425359"/>
      </p:ext>
    </p:extLst>
  </p:cSld>
  <p:clrMap bg1="lt1" tx1="dk1" bg2="lt2" tx2="dk2" accent1="accent1" accent2="accent2" accent3="accent3" accent4="accent4" accent5="accent5" accent6="accent6" hlink="hlink" folHlink="folHlink"/>
  <p:sldLayoutIdLst>
    <p:sldLayoutId id="2147485710" r:id="rId1"/>
  </p:sldLayoutIdLst>
  <p:hf hdr="0" ftr="0" dt="0"/>
  <p:txStyles>
    <p:titleStyle>
      <a:lvl1pPr algn="l" rtl="0" eaLnBrk="1" fontAlgn="base" hangingPunct="1">
        <a:spcBef>
          <a:spcPct val="0"/>
        </a:spcBef>
        <a:spcAft>
          <a:spcPct val="0"/>
        </a:spcAft>
        <a:defRPr sz="2800" b="1">
          <a:solidFill>
            <a:schemeClr val="tx1">
              <a:lumMod val="50000"/>
              <a:lumOff val="50000"/>
            </a:schemeClr>
          </a:solidFill>
          <a:latin typeface="+mj-lt"/>
          <a:ea typeface="+mj-ea"/>
          <a:cs typeface="+mj-cs"/>
        </a:defRPr>
      </a:lvl1pPr>
      <a:lvl2pPr algn="ctr" rtl="0" eaLnBrk="1" fontAlgn="base" hangingPunct="1">
        <a:spcBef>
          <a:spcPct val="0"/>
        </a:spcBef>
        <a:spcAft>
          <a:spcPct val="0"/>
        </a:spcAft>
        <a:defRPr sz="4200">
          <a:solidFill>
            <a:schemeClr val="accent2"/>
          </a:solidFill>
          <a:latin typeface="Arial" charset="0"/>
        </a:defRPr>
      </a:lvl2pPr>
      <a:lvl3pPr algn="ctr" rtl="0" eaLnBrk="1" fontAlgn="base" hangingPunct="1">
        <a:spcBef>
          <a:spcPct val="0"/>
        </a:spcBef>
        <a:spcAft>
          <a:spcPct val="0"/>
        </a:spcAft>
        <a:defRPr sz="4200">
          <a:solidFill>
            <a:schemeClr val="accent2"/>
          </a:solidFill>
          <a:latin typeface="Arial" charset="0"/>
        </a:defRPr>
      </a:lvl3pPr>
      <a:lvl4pPr algn="ctr" rtl="0" eaLnBrk="1" fontAlgn="base" hangingPunct="1">
        <a:spcBef>
          <a:spcPct val="0"/>
        </a:spcBef>
        <a:spcAft>
          <a:spcPct val="0"/>
        </a:spcAft>
        <a:defRPr sz="4200">
          <a:solidFill>
            <a:schemeClr val="accent2"/>
          </a:solidFill>
          <a:latin typeface="Arial" charset="0"/>
        </a:defRPr>
      </a:lvl4pPr>
      <a:lvl5pPr algn="ctr" rtl="0" eaLnBrk="1" fontAlgn="base" hangingPunct="1">
        <a:spcBef>
          <a:spcPct val="0"/>
        </a:spcBef>
        <a:spcAft>
          <a:spcPct val="0"/>
        </a:spcAft>
        <a:defRPr sz="4200">
          <a:solidFill>
            <a:schemeClr val="accent2"/>
          </a:solidFill>
          <a:latin typeface="Arial" charset="0"/>
        </a:defRPr>
      </a:lvl5pPr>
      <a:lvl6pPr marL="638583" algn="ctr" rtl="0" eaLnBrk="1" fontAlgn="base" hangingPunct="1">
        <a:spcBef>
          <a:spcPct val="0"/>
        </a:spcBef>
        <a:spcAft>
          <a:spcPct val="0"/>
        </a:spcAft>
        <a:defRPr sz="4200">
          <a:solidFill>
            <a:schemeClr val="accent2"/>
          </a:solidFill>
          <a:latin typeface="Arial" charset="0"/>
        </a:defRPr>
      </a:lvl6pPr>
      <a:lvl7pPr marL="1277141" algn="ctr" rtl="0" eaLnBrk="1" fontAlgn="base" hangingPunct="1">
        <a:spcBef>
          <a:spcPct val="0"/>
        </a:spcBef>
        <a:spcAft>
          <a:spcPct val="0"/>
        </a:spcAft>
        <a:defRPr sz="4200">
          <a:solidFill>
            <a:schemeClr val="accent2"/>
          </a:solidFill>
          <a:latin typeface="Arial" charset="0"/>
        </a:defRPr>
      </a:lvl7pPr>
      <a:lvl8pPr marL="1915658" algn="ctr" rtl="0" eaLnBrk="1" fontAlgn="base" hangingPunct="1">
        <a:spcBef>
          <a:spcPct val="0"/>
        </a:spcBef>
        <a:spcAft>
          <a:spcPct val="0"/>
        </a:spcAft>
        <a:defRPr sz="4200">
          <a:solidFill>
            <a:schemeClr val="accent2"/>
          </a:solidFill>
          <a:latin typeface="Arial" charset="0"/>
        </a:defRPr>
      </a:lvl8pPr>
      <a:lvl9pPr marL="2554199" algn="ctr" rtl="0" eaLnBrk="1" fontAlgn="base" hangingPunct="1">
        <a:spcBef>
          <a:spcPct val="0"/>
        </a:spcBef>
        <a:spcAft>
          <a:spcPct val="0"/>
        </a:spcAft>
        <a:defRPr sz="4200">
          <a:solidFill>
            <a:schemeClr val="accent2"/>
          </a:solidFill>
          <a:latin typeface="Arial" charset="0"/>
        </a:defRPr>
      </a:lvl9pPr>
    </p:titleStyle>
    <p:bodyStyle>
      <a:lvl1pPr marL="509978" indent="-356932" algn="l" rtl="0" eaLnBrk="1" fontAlgn="base" hangingPunct="1">
        <a:spcBef>
          <a:spcPts val="420"/>
        </a:spcBef>
        <a:spcAft>
          <a:spcPct val="0"/>
        </a:spcAft>
        <a:buClr>
          <a:srgbClr val="A04DA3"/>
        </a:buClr>
        <a:buFont typeface="Georgia" pitchFamily="18" charset="0"/>
        <a:buChar char="•"/>
        <a:defRPr sz="3800">
          <a:solidFill>
            <a:schemeClr val="tx1"/>
          </a:solidFill>
          <a:latin typeface="+mn-lt"/>
          <a:ea typeface="+mn-ea"/>
          <a:cs typeface="+mn-cs"/>
        </a:defRPr>
      </a:lvl1pPr>
      <a:lvl2pPr marL="917923" indent="-343690" algn="l" rtl="0" eaLnBrk="1" fontAlgn="base" hangingPunct="1">
        <a:spcBef>
          <a:spcPts val="420"/>
        </a:spcBef>
        <a:spcAft>
          <a:spcPct val="0"/>
        </a:spcAft>
        <a:buClr>
          <a:schemeClr val="accent2"/>
        </a:buClr>
        <a:buFont typeface="Georgia" pitchFamily="18" charset="0"/>
        <a:buChar char="▫"/>
        <a:defRPr sz="3500">
          <a:solidFill>
            <a:schemeClr val="accent2"/>
          </a:solidFill>
          <a:latin typeface="+mn-lt"/>
        </a:defRPr>
      </a:lvl2pPr>
      <a:lvl3pPr marL="1288188" indent="-305961" algn="l" rtl="0" eaLnBrk="1" fontAlgn="base" hangingPunct="1">
        <a:spcBef>
          <a:spcPts val="420"/>
        </a:spcBef>
        <a:spcAft>
          <a:spcPct val="0"/>
        </a:spcAft>
        <a:buClr>
          <a:schemeClr val="accent1"/>
        </a:buClr>
        <a:buFont typeface="Wingdings 2" pitchFamily="18" charset="2"/>
        <a:buChar char=""/>
        <a:defRPr sz="3300">
          <a:solidFill>
            <a:schemeClr val="accent1"/>
          </a:solidFill>
          <a:latin typeface="+mn-lt"/>
        </a:defRPr>
      </a:lvl3pPr>
      <a:lvl4pPr marL="1647426" indent="-279342" algn="l" rtl="0" eaLnBrk="1" fontAlgn="base" hangingPunct="1">
        <a:spcBef>
          <a:spcPts val="420"/>
        </a:spcBef>
        <a:spcAft>
          <a:spcPct val="0"/>
        </a:spcAft>
        <a:buClr>
          <a:schemeClr val="accent1"/>
        </a:buClr>
        <a:buFont typeface="Wingdings 2" pitchFamily="18" charset="2"/>
        <a:buChar char=""/>
        <a:defRPr sz="3200">
          <a:solidFill>
            <a:schemeClr val="accent1"/>
          </a:solidFill>
          <a:latin typeface="+mn-lt"/>
        </a:defRPr>
      </a:lvl4pPr>
      <a:lvl5pPr marL="1940056" indent="-254988" algn="l" rtl="0" eaLnBrk="1" fontAlgn="base" hangingPunct="1">
        <a:spcBef>
          <a:spcPts val="420"/>
        </a:spcBef>
        <a:spcAft>
          <a:spcPct val="0"/>
        </a:spcAft>
        <a:buClr>
          <a:srgbClr val="A04DA3"/>
        </a:buClr>
        <a:buFont typeface="Georgia" pitchFamily="18" charset="0"/>
        <a:buChar char="▫"/>
        <a:defRPr sz="2800">
          <a:solidFill>
            <a:srgbClr val="A04DA3"/>
          </a:solidFill>
          <a:latin typeface="+mn-lt"/>
        </a:defRPr>
      </a:lvl5pPr>
      <a:lvl6pPr marL="2578597" indent="-254988" algn="l" rtl="0" eaLnBrk="1" fontAlgn="base" hangingPunct="1">
        <a:spcBef>
          <a:spcPts val="420"/>
        </a:spcBef>
        <a:spcAft>
          <a:spcPct val="0"/>
        </a:spcAft>
        <a:buClr>
          <a:srgbClr val="A04DA3"/>
        </a:buClr>
        <a:buFont typeface="Georgia" pitchFamily="18" charset="0"/>
        <a:buChar char="▫"/>
        <a:defRPr sz="2800">
          <a:solidFill>
            <a:srgbClr val="A04DA3"/>
          </a:solidFill>
          <a:latin typeface="+mn-lt"/>
        </a:defRPr>
      </a:lvl6pPr>
      <a:lvl7pPr marL="3217135" indent="-254988" algn="l" rtl="0" eaLnBrk="1" fontAlgn="base" hangingPunct="1">
        <a:spcBef>
          <a:spcPts val="420"/>
        </a:spcBef>
        <a:spcAft>
          <a:spcPct val="0"/>
        </a:spcAft>
        <a:buClr>
          <a:srgbClr val="A04DA3"/>
        </a:buClr>
        <a:buFont typeface="Georgia" pitchFamily="18" charset="0"/>
        <a:buChar char="▫"/>
        <a:defRPr sz="2800">
          <a:solidFill>
            <a:srgbClr val="A04DA3"/>
          </a:solidFill>
          <a:latin typeface="+mn-lt"/>
        </a:defRPr>
      </a:lvl7pPr>
      <a:lvl8pPr marL="3855672" indent="-254988" algn="l" rtl="0" eaLnBrk="1" fontAlgn="base" hangingPunct="1">
        <a:spcBef>
          <a:spcPts val="420"/>
        </a:spcBef>
        <a:spcAft>
          <a:spcPct val="0"/>
        </a:spcAft>
        <a:buClr>
          <a:srgbClr val="A04DA3"/>
        </a:buClr>
        <a:buFont typeface="Georgia" pitchFamily="18" charset="0"/>
        <a:buChar char="▫"/>
        <a:defRPr sz="2800">
          <a:solidFill>
            <a:srgbClr val="A04DA3"/>
          </a:solidFill>
          <a:latin typeface="+mn-lt"/>
        </a:defRPr>
      </a:lvl8pPr>
      <a:lvl9pPr marL="4494250" indent="-254988" algn="l" rtl="0" eaLnBrk="1" fontAlgn="base" hangingPunct="1">
        <a:spcBef>
          <a:spcPts val="420"/>
        </a:spcBef>
        <a:spcAft>
          <a:spcPct val="0"/>
        </a:spcAft>
        <a:buClr>
          <a:srgbClr val="A04DA3"/>
        </a:buClr>
        <a:buFont typeface="Georgia" pitchFamily="18" charset="0"/>
        <a:buChar char="▫"/>
        <a:defRPr sz="2800">
          <a:solidFill>
            <a:srgbClr val="A04DA3"/>
          </a:solidFill>
          <a:latin typeface="+mn-lt"/>
        </a:defRPr>
      </a:lvl9pPr>
    </p:bodyStyle>
    <p:otherStyle>
      <a:defPPr>
        <a:defRPr lang="ru-RU"/>
      </a:defPPr>
      <a:lvl1pPr marL="0" algn="l" defTabSz="1277141" rtl="0" eaLnBrk="1" latinLnBrk="0" hangingPunct="1">
        <a:defRPr sz="2300" kern="1200">
          <a:solidFill>
            <a:schemeClr val="tx1"/>
          </a:solidFill>
          <a:latin typeface="+mn-lt"/>
          <a:ea typeface="+mn-ea"/>
          <a:cs typeface="+mn-cs"/>
        </a:defRPr>
      </a:lvl1pPr>
      <a:lvl2pPr marL="638583" algn="l" defTabSz="1277141" rtl="0" eaLnBrk="1" latinLnBrk="0" hangingPunct="1">
        <a:defRPr sz="2300" kern="1200">
          <a:solidFill>
            <a:schemeClr val="tx1"/>
          </a:solidFill>
          <a:latin typeface="+mn-lt"/>
          <a:ea typeface="+mn-ea"/>
          <a:cs typeface="+mn-cs"/>
        </a:defRPr>
      </a:lvl2pPr>
      <a:lvl3pPr marL="1277141" algn="l" defTabSz="1277141" rtl="0" eaLnBrk="1" latinLnBrk="0" hangingPunct="1">
        <a:defRPr sz="2300" kern="1200">
          <a:solidFill>
            <a:schemeClr val="tx1"/>
          </a:solidFill>
          <a:latin typeface="+mn-lt"/>
          <a:ea typeface="+mn-ea"/>
          <a:cs typeface="+mn-cs"/>
        </a:defRPr>
      </a:lvl3pPr>
      <a:lvl4pPr marL="1915658" algn="l" defTabSz="1277141" rtl="0" eaLnBrk="1" latinLnBrk="0" hangingPunct="1">
        <a:defRPr sz="2300" kern="1200">
          <a:solidFill>
            <a:schemeClr val="tx1"/>
          </a:solidFill>
          <a:latin typeface="+mn-lt"/>
          <a:ea typeface="+mn-ea"/>
          <a:cs typeface="+mn-cs"/>
        </a:defRPr>
      </a:lvl4pPr>
      <a:lvl5pPr marL="2554199" algn="l" defTabSz="1277141" rtl="0" eaLnBrk="1" latinLnBrk="0" hangingPunct="1">
        <a:defRPr sz="2300" kern="1200">
          <a:solidFill>
            <a:schemeClr val="tx1"/>
          </a:solidFill>
          <a:latin typeface="+mn-lt"/>
          <a:ea typeface="+mn-ea"/>
          <a:cs typeface="+mn-cs"/>
        </a:defRPr>
      </a:lvl5pPr>
      <a:lvl6pPr marL="3192754" algn="l" defTabSz="1277141" rtl="0" eaLnBrk="1" latinLnBrk="0" hangingPunct="1">
        <a:defRPr sz="2300" kern="1200">
          <a:solidFill>
            <a:schemeClr val="tx1"/>
          </a:solidFill>
          <a:latin typeface="+mn-lt"/>
          <a:ea typeface="+mn-ea"/>
          <a:cs typeface="+mn-cs"/>
        </a:defRPr>
      </a:lvl6pPr>
      <a:lvl7pPr marL="3831318" algn="l" defTabSz="1277141" rtl="0" eaLnBrk="1" latinLnBrk="0" hangingPunct="1">
        <a:defRPr sz="2300" kern="1200">
          <a:solidFill>
            <a:schemeClr val="tx1"/>
          </a:solidFill>
          <a:latin typeface="+mn-lt"/>
          <a:ea typeface="+mn-ea"/>
          <a:cs typeface="+mn-cs"/>
        </a:defRPr>
      </a:lvl7pPr>
      <a:lvl8pPr marL="4469821" algn="l" defTabSz="1277141" rtl="0" eaLnBrk="1" latinLnBrk="0" hangingPunct="1">
        <a:defRPr sz="2300" kern="1200">
          <a:solidFill>
            <a:schemeClr val="tx1"/>
          </a:solidFill>
          <a:latin typeface="+mn-lt"/>
          <a:ea typeface="+mn-ea"/>
          <a:cs typeface="+mn-cs"/>
        </a:defRPr>
      </a:lvl8pPr>
      <a:lvl9pPr marL="5108394" algn="l" defTabSz="1277141" rtl="0" eaLnBrk="1" latinLnBrk="0" hangingPunct="1">
        <a:defRPr sz="2300" kern="1200">
          <a:solidFill>
            <a:schemeClr val="tx1"/>
          </a:solidFill>
          <a:latin typeface="+mn-lt"/>
          <a:ea typeface="+mn-ea"/>
          <a:cs typeface="+mn-cs"/>
        </a:defRPr>
      </a:lvl9pPr>
    </p:otherStyle>
  </p:txStyles>
</p:sldMaster>
</file>

<file path=ppt/slideMasters/slideMaster1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7" name="Прямоугольник 6"/>
          <p:cNvSpPr/>
          <p:nvPr/>
        </p:nvSpPr>
        <p:spPr bwMode="invGray">
          <a:xfrm>
            <a:off x="16959162" y="-2221"/>
            <a:ext cx="106682" cy="869000"/>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lIns="127995" tIns="63997" rIns="127995" bIns="63997" anchor="ctr"/>
          <a:lstStyle/>
          <a:p>
            <a:pPr algn="ctr" defTabSz="1279949" fontAlgn="base">
              <a:spcBef>
                <a:spcPct val="0"/>
              </a:spcBef>
              <a:spcAft>
                <a:spcPct val="0"/>
              </a:spcAft>
              <a:defRPr/>
            </a:pPr>
            <a:endParaRPr lang="en-US" sz="2300">
              <a:solidFill>
                <a:srgbClr val="FFFFFF"/>
              </a:solidFill>
            </a:endParaRPr>
          </a:p>
        </p:txBody>
      </p:sp>
      <p:sp>
        <p:nvSpPr>
          <p:cNvPr id="8" name="Прямоугольник 7"/>
          <p:cNvSpPr/>
          <p:nvPr/>
        </p:nvSpPr>
        <p:spPr bwMode="invGray">
          <a:xfrm>
            <a:off x="16882119" y="-2221"/>
            <a:ext cx="53340" cy="869000"/>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lIns="127995" tIns="63997" rIns="127995" bIns="63997" anchor="ctr"/>
          <a:lstStyle/>
          <a:p>
            <a:pPr algn="ctr" defTabSz="1279949" fontAlgn="base">
              <a:spcBef>
                <a:spcPct val="0"/>
              </a:spcBef>
              <a:spcAft>
                <a:spcPct val="0"/>
              </a:spcAft>
              <a:defRPr/>
            </a:pPr>
            <a:endParaRPr lang="en-US" sz="2300">
              <a:solidFill>
                <a:srgbClr val="FFFFFF"/>
              </a:solidFill>
            </a:endParaRPr>
          </a:p>
        </p:txBody>
      </p:sp>
      <p:sp>
        <p:nvSpPr>
          <p:cNvPr id="9" name="Прямоугольник 8"/>
          <p:cNvSpPr/>
          <p:nvPr/>
        </p:nvSpPr>
        <p:spPr bwMode="invGray">
          <a:xfrm>
            <a:off x="16846557" y="-2221"/>
            <a:ext cx="17780" cy="869000"/>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lIns="127995" tIns="63997" rIns="127995" bIns="63997" anchor="ctr"/>
          <a:lstStyle/>
          <a:p>
            <a:pPr algn="ctr" defTabSz="1279949" fontAlgn="base">
              <a:spcBef>
                <a:spcPct val="0"/>
              </a:spcBef>
              <a:spcAft>
                <a:spcPct val="0"/>
              </a:spcAft>
              <a:defRPr/>
            </a:pPr>
            <a:endParaRPr lang="en-US" sz="2300">
              <a:solidFill>
                <a:srgbClr val="FFFFFF"/>
              </a:solidFill>
            </a:endParaRPr>
          </a:p>
        </p:txBody>
      </p:sp>
      <p:sp>
        <p:nvSpPr>
          <p:cNvPr id="10" name="Прямоугольник 9"/>
          <p:cNvSpPr/>
          <p:nvPr/>
        </p:nvSpPr>
        <p:spPr bwMode="invGray">
          <a:xfrm>
            <a:off x="16757655" y="-2221"/>
            <a:ext cx="47413" cy="869000"/>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lIns="127995" tIns="63997" rIns="127995" bIns="63997" anchor="ctr"/>
          <a:lstStyle/>
          <a:p>
            <a:pPr algn="ctr" defTabSz="1279949" fontAlgn="base">
              <a:spcBef>
                <a:spcPct val="0"/>
              </a:spcBef>
              <a:spcAft>
                <a:spcPct val="0"/>
              </a:spcAft>
              <a:defRPr/>
            </a:pPr>
            <a:endParaRPr lang="en-US" sz="2300">
              <a:solidFill>
                <a:srgbClr val="FFFFFF"/>
              </a:solidFill>
            </a:endParaRPr>
          </a:p>
        </p:txBody>
      </p:sp>
      <p:sp>
        <p:nvSpPr>
          <p:cNvPr id="11" name="Прямоугольник 10"/>
          <p:cNvSpPr/>
          <p:nvPr/>
        </p:nvSpPr>
        <p:spPr bwMode="invGray">
          <a:xfrm>
            <a:off x="16642086" y="6"/>
            <a:ext cx="103718" cy="820103"/>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lIns="127995" tIns="63997" rIns="127995" bIns="63997" anchor="ctr"/>
          <a:lstStyle/>
          <a:p>
            <a:pPr algn="ctr" defTabSz="1279949" fontAlgn="base">
              <a:spcBef>
                <a:spcPct val="0"/>
              </a:spcBef>
              <a:spcAft>
                <a:spcPct val="0"/>
              </a:spcAft>
              <a:defRPr/>
            </a:pPr>
            <a:endParaRPr lang="en-US" sz="2300">
              <a:solidFill>
                <a:srgbClr val="FFFFFF"/>
              </a:solidFill>
            </a:endParaRPr>
          </a:p>
        </p:txBody>
      </p:sp>
      <p:sp>
        <p:nvSpPr>
          <p:cNvPr id="12" name="Прямоугольник 11"/>
          <p:cNvSpPr/>
          <p:nvPr/>
        </p:nvSpPr>
        <p:spPr bwMode="invGray">
          <a:xfrm>
            <a:off x="16568008" y="6"/>
            <a:ext cx="11855" cy="820103"/>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lIns="127995" tIns="63997" rIns="127995" bIns="63997" anchor="ctr"/>
          <a:lstStyle/>
          <a:p>
            <a:pPr algn="ctr" defTabSz="1279949" fontAlgn="base">
              <a:spcBef>
                <a:spcPct val="0"/>
              </a:spcBef>
              <a:spcAft>
                <a:spcPct val="0"/>
              </a:spcAft>
              <a:defRPr/>
            </a:pPr>
            <a:endParaRPr lang="en-US" sz="2300">
              <a:solidFill>
                <a:srgbClr val="FFFFFF"/>
              </a:solidFill>
            </a:endParaRPr>
          </a:p>
        </p:txBody>
      </p:sp>
      <p:sp>
        <p:nvSpPr>
          <p:cNvPr id="14" name="Прямоугольник 13"/>
          <p:cNvSpPr/>
          <p:nvPr/>
        </p:nvSpPr>
        <p:spPr>
          <a:xfrm>
            <a:off x="1010508" y="4"/>
            <a:ext cx="865295" cy="531180"/>
          </a:xfrm>
          <a:prstGeom prst="rect">
            <a:avLst/>
          </a:prstGeom>
        </p:spPr>
        <p:txBody>
          <a:bodyPr wrap="none" lIns="127995" tIns="63997" rIns="127995" bIns="63997">
            <a:normAutofit/>
          </a:bodyPr>
          <a:lstStyle/>
          <a:p>
            <a:pPr defTabSz="1279949" fontAlgn="base">
              <a:spcBef>
                <a:spcPct val="0"/>
              </a:spcBef>
              <a:spcAft>
                <a:spcPct val="0"/>
              </a:spcAft>
              <a:defRPr/>
            </a:pPr>
            <a:endParaRPr lang="ru-RU" sz="2300">
              <a:solidFill>
                <a:srgbClr val="000000"/>
              </a:solidFill>
            </a:endParaRPr>
          </a:p>
        </p:txBody>
      </p:sp>
      <p:sp>
        <p:nvSpPr>
          <p:cNvPr id="1037" name="Заголовок 21"/>
          <p:cNvSpPr>
            <a:spLocks noGrp="1"/>
          </p:cNvSpPr>
          <p:nvPr>
            <p:ph type="title"/>
          </p:nvPr>
        </p:nvSpPr>
        <p:spPr bwMode="auto">
          <a:xfrm>
            <a:off x="206082" y="193989"/>
            <a:ext cx="15586726" cy="8756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127995" tIns="63997" rIns="127995" bIns="63997" numCol="1" anchor="t" anchorCtr="0" compatLnSpc="1">
            <a:prstTxWarp prst="textNoShape">
              <a:avLst/>
            </a:prstTxWarp>
          </a:bodyPr>
          <a:lstStyle/>
          <a:p>
            <a:pPr lvl="0"/>
            <a:r>
              <a:rPr lang="ru-RU"/>
              <a:t>ОБРАЗЕЦ ЗАГОЛОВКА</a:t>
            </a:r>
            <a:endParaRPr lang="en-US"/>
          </a:p>
        </p:txBody>
      </p:sp>
      <p:sp>
        <p:nvSpPr>
          <p:cNvPr id="18" name="Номер слайда 22"/>
          <p:cNvSpPr>
            <a:spLocks noGrp="1"/>
          </p:cNvSpPr>
          <p:nvPr>
            <p:ph type="sldNum" sz="quarter" idx="4"/>
          </p:nvPr>
        </p:nvSpPr>
        <p:spPr>
          <a:xfrm>
            <a:off x="15523979" y="9236296"/>
            <a:ext cx="1358444" cy="364907"/>
          </a:xfrm>
          <a:prstGeom prst="rect">
            <a:avLst/>
          </a:prstGeom>
        </p:spPr>
        <p:txBody>
          <a:bodyPr vert="horz" wrap="square" lIns="127995" tIns="63997" rIns="127995" bIns="63997" numCol="1" anchor="ctr" anchorCtr="0" compatLnSpc="1">
            <a:prstTxWarp prst="textNoShape">
              <a:avLst/>
            </a:prstTxWarp>
          </a:bodyPr>
          <a:lstStyle>
            <a:lvl1pPr algn="r">
              <a:defRPr sz="1700" b="0">
                <a:solidFill>
                  <a:schemeClr val="tx1"/>
                </a:solidFill>
                <a:latin typeface="+mn-lt"/>
              </a:defRPr>
            </a:lvl1pPr>
          </a:lstStyle>
          <a:p>
            <a:pPr defTabSz="1279949" fontAlgn="base">
              <a:spcBef>
                <a:spcPct val="0"/>
              </a:spcBef>
              <a:spcAft>
                <a:spcPct val="0"/>
              </a:spcAft>
              <a:defRPr/>
            </a:pPr>
            <a:fld id="{90E909B7-EE4B-4FE9-A7E0-BDDDF935EA0C}" type="slidenum">
              <a:rPr lang="ru-RU" smtClean="0">
                <a:solidFill>
                  <a:prstClr val="black"/>
                </a:solidFill>
              </a:rPr>
              <a:pPr defTabSz="1279949" fontAlgn="base">
                <a:spcBef>
                  <a:spcPct val="0"/>
                </a:spcBef>
                <a:spcAft>
                  <a:spcPct val="0"/>
                </a:spcAft>
                <a:defRPr/>
              </a:pPr>
              <a:t>‹#›</a:t>
            </a:fld>
            <a:endParaRPr lang="ru-RU">
              <a:solidFill>
                <a:prstClr val="black"/>
              </a:solidFill>
            </a:endParaRPr>
          </a:p>
        </p:txBody>
      </p:sp>
      <p:pic>
        <p:nvPicPr>
          <p:cNvPr id="2" name="Рисунок 1"/>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5854924" y="163289"/>
            <a:ext cx="950150" cy="1008111"/>
          </a:xfrm>
          <a:prstGeom prst="rect">
            <a:avLst/>
          </a:prstGeom>
        </p:spPr>
      </p:pic>
      <p:cxnSp>
        <p:nvCxnSpPr>
          <p:cNvPr id="5" name="Прямая соединительная линия 4"/>
          <p:cNvCxnSpPr/>
          <p:nvPr/>
        </p:nvCxnSpPr>
        <p:spPr bwMode="auto">
          <a:xfrm flipV="1">
            <a:off x="200674" y="1247081"/>
            <a:ext cx="16604392" cy="16587"/>
          </a:xfrm>
          <a:prstGeom prst="line">
            <a:avLst/>
          </a:prstGeom>
          <a:noFill/>
          <a:ln w="12700" cap="flat" cmpd="tri" algn="ctr">
            <a:solidFill>
              <a:schemeClr val="bg1">
                <a:lumMod val="50000"/>
              </a:schemeClr>
            </a:solidFill>
            <a:prstDash val="solid"/>
            <a:round/>
            <a:headEnd type="none" w="med" len="med"/>
            <a:tailEnd type="none" w="med" len="med"/>
          </a:ln>
          <a:effectLst>
            <a:outerShdw blurRad="76200" dir="18900000" sy="23000" kx="-1200000" algn="bl" rotWithShape="0">
              <a:schemeClr val="tx1">
                <a:alpha val="20000"/>
              </a:schemeClr>
            </a:outerShdw>
          </a:effectLst>
        </p:spPr>
      </p:cxnSp>
    </p:spTree>
    <p:extLst>
      <p:ext uri="{BB962C8B-B14F-4D97-AF65-F5344CB8AC3E}">
        <p14:creationId xmlns:p14="http://schemas.microsoft.com/office/powerpoint/2010/main" val="846419989"/>
      </p:ext>
    </p:extLst>
  </p:cSld>
  <p:clrMap bg1="lt1" tx1="dk1" bg2="lt2" tx2="dk2" accent1="accent1" accent2="accent2" accent3="accent3" accent4="accent4" accent5="accent5" accent6="accent6" hlink="hlink" folHlink="folHlink"/>
  <p:sldLayoutIdLst>
    <p:sldLayoutId id="2147485712" r:id="rId1"/>
    <p:sldLayoutId id="2147485713" r:id="rId2"/>
    <p:sldLayoutId id="2147485714" r:id="rId3"/>
    <p:sldLayoutId id="2147485715" r:id="rId4"/>
  </p:sldLayoutIdLst>
  <p:hf hdr="0" ftr="0" dt="0"/>
  <p:txStyles>
    <p:titleStyle>
      <a:lvl1pPr algn="l" rtl="0" eaLnBrk="1" fontAlgn="base" hangingPunct="1">
        <a:spcBef>
          <a:spcPct val="0"/>
        </a:spcBef>
        <a:spcAft>
          <a:spcPct val="0"/>
        </a:spcAft>
        <a:defRPr sz="2800" b="1">
          <a:solidFill>
            <a:schemeClr val="tx1">
              <a:lumMod val="50000"/>
              <a:lumOff val="50000"/>
            </a:schemeClr>
          </a:solidFill>
          <a:latin typeface="+mj-lt"/>
          <a:ea typeface="+mj-ea"/>
          <a:cs typeface="+mj-cs"/>
        </a:defRPr>
      </a:lvl1pPr>
      <a:lvl2pPr algn="ctr" rtl="0" eaLnBrk="1" fontAlgn="base" hangingPunct="1">
        <a:spcBef>
          <a:spcPct val="0"/>
        </a:spcBef>
        <a:spcAft>
          <a:spcPct val="0"/>
        </a:spcAft>
        <a:defRPr sz="4200">
          <a:solidFill>
            <a:schemeClr val="accent2"/>
          </a:solidFill>
          <a:latin typeface="Arial" charset="0"/>
        </a:defRPr>
      </a:lvl2pPr>
      <a:lvl3pPr algn="ctr" rtl="0" eaLnBrk="1" fontAlgn="base" hangingPunct="1">
        <a:spcBef>
          <a:spcPct val="0"/>
        </a:spcBef>
        <a:spcAft>
          <a:spcPct val="0"/>
        </a:spcAft>
        <a:defRPr sz="4200">
          <a:solidFill>
            <a:schemeClr val="accent2"/>
          </a:solidFill>
          <a:latin typeface="Arial" charset="0"/>
        </a:defRPr>
      </a:lvl3pPr>
      <a:lvl4pPr algn="ctr" rtl="0" eaLnBrk="1" fontAlgn="base" hangingPunct="1">
        <a:spcBef>
          <a:spcPct val="0"/>
        </a:spcBef>
        <a:spcAft>
          <a:spcPct val="0"/>
        </a:spcAft>
        <a:defRPr sz="4200">
          <a:solidFill>
            <a:schemeClr val="accent2"/>
          </a:solidFill>
          <a:latin typeface="Arial" charset="0"/>
        </a:defRPr>
      </a:lvl4pPr>
      <a:lvl5pPr algn="ctr" rtl="0" eaLnBrk="1" fontAlgn="base" hangingPunct="1">
        <a:spcBef>
          <a:spcPct val="0"/>
        </a:spcBef>
        <a:spcAft>
          <a:spcPct val="0"/>
        </a:spcAft>
        <a:defRPr sz="4200">
          <a:solidFill>
            <a:schemeClr val="accent2"/>
          </a:solidFill>
          <a:latin typeface="Arial" charset="0"/>
        </a:defRPr>
      </a:lvl5pPr>
      <a:lvl6pPr marL="639958" algn="ctr" rtl="0" eaLnBrk="1" fontAlgn="base" hangingPunct="1">
        <a:spcBef>
          <a:spcPct val="0"/>
        </a:spcBef>
        <a:spcAft>
          <a:spcPct val="0"/>
        </a:spcAft>
        <a:defRPr sz="4200">
          <a:solidFill>
            <a:schemeClr val="accent2"/>
          </a:solidFill>
          <a:latin typeface="Arial" charset="0"/>
        </a:defRPr>
      </a:lvl6pPr>
      <a:lvl7pPr marL="1279917" algn="ctr" rtl="0" eaLnBrk="1" fontAlgn="base" hangingPunct="1">
        <a:spcBef>
          <a:spcPct val="0"/>
        </a:spcBef>
        <a:spcAft>
          <a:spcPct val="0"/>
        </a:spcAft>
        <a:defRPr sz="4200">
          <a:solidFill>
            <a:schemeClr val="accent2"/>
          </a:solidFill>
          <a:latin typeface="Arial" charset="0"/>
        </a:defRPr>
      </a:lvl7pPr>
      <a:lvl8pPr marL="1919877" algn="ctr" rtl="0" eaLnBrk="1" fontAlgn="base" hangingPunct="1">
        <a:spcBef>
          <a:spcPct val="0"/>
        </a:spcBef>
        <a:spcAft>
          <a:spcPct val="0"/>
        </a:spcAft>
        <a:defRPr sz="4200">
          <a:solidFill>
            <a:schemeClr val="accent2"/>
          </a:solidFill>
          <a:latin typeface="Arial" charset="0"/>
        </a:defRPr>
      </a:lvl8pPr>
      <a:lvl9pPr marL="2559834" algn="ctr" rtl="0" eaLnBrk="1" fontAlgn="base" hangingPunct="1">
        <a:spcBef>
          <a:spcPct val="0"/>
        </a:spcBef>
        <a:spcAft>
          <a:spcPct val="0"/>
        </a:spcAft>
        <a:defRPr sz="4200">
          <a:solidFill>
            <a:schemeClr val="accent2"/>
          </a:solidFill>
          <a:latin typeface="Arial" charset="0"/>
        </a:defRPr>
      </a:lvl9pPr>
    </p:titleStyle>
    <p:bodyStyle>
      <a:lvl1pPr marL="511076" indent="-357754" algn="l" rtl="0" eaLnBrk="1" fontAlgn="base" hangingPunct="1">
        <a:spcBef>
          <a:spcPts val="420"/>
        </a:spcBef>
        <a:spcAft>
          <a:spcPct val="0"/>
        </a:spcAft>
        <a:buClr>
          <a:srgbClr val="A04DA3"/>
        </a:buClr>
        <a:buFont typeface="Georgia" pitchFamily="18" charset="0"/>
        <a:buChar char="•"/>
        <a:defRPr sz="3800">
          <a:solidFill>
            <a:schemeClr val="tx1"/>
          </a:solidFill>
          <a:latin typeface="+mn-lt"/>
          <a:ea typeface="+mn-ea"/>
          <a:cs typeface="+mn-cs"/>
        </a:defRPr>
      </a:lvl1pPr>
      <a:lvl2pPr marL="919942" indent="-344425" algn="l" rtl="0" eaLnBrk="1" fontAlgn="base" hangingPunct="1">
        <a:spcBef>
          <a:spcPts val="420"/>
        </a:spcBef>
        <a:spcAft>
          <a:spcPct val="0"/>
        </a:spcAft>
        <a:buClr>
          <a:schemeClr val="accent2"/>
        </a:buClr>
        <a:buFont typeface="Georgia" pitchFamily="18" charset="0"/>
        <a:buChar char="▫"/>
        <a:defRPr sz="3500">
          <a:solidFill>
            <a:schemeClr val="accent2"/>
          </a:solidFill>
          <a:latin typeface="+mn-lt"/>
        </a:defRPr>
      </a:lvl2pPr>
      <a:lvl3pPr marL="1291030" indent="-306648" algn="l" rtl="0" eaLnBrk="1" fontAlgn="base" hangingPunct="1">
        <a:spcBef>
          <a:spcPts val="420"/>
        </a:spcBef>
        <a:spcAft>
          <a:spcPct val="0"/>
        </a:spcAft>
        <a:buClr>
          <a:schemeClr val="accent1"/>
        </a:buClr>
        <a:buFont typeface="Wingdings 2" pitchFamily="18" charset="2"/>
        <a:buChar char=""/>
        <a:defRPr sz="3300">
          <a:solidFill>
            <a:schemeClr val="accent1"/>
          </a:solidFill>
          <a:latin typeface="+mn-lt"/>
        </a:defRPr>
      </a:lvl3pPr>
      <a:lvl4pPr marL="1651007" indent="-279982" algn="l" rtl="0" eaLnBrk="1" fontAlgn="base" hangingPunct="1">
        <a:spcBef>
          <a:spcPts val="420"/>
        </a:spcBef>
        <a:spcAft>
          <a:spcPct val="0"/>
        </a:spcAft>
        <a:buClr>
          <a:schemeClr val="accent1"/>
        </a:buClr>
        <a:buFont typeface="Wingdings 2" pitchFamily="18" charset="2"/>
        <a:buChar char=""/>
        <a:defRPr sz="3200">
          <a:solidFill>
            <a:schemeClr val="accent1"/>
          </a:solidFill>
          <a:latin typeface="+mn-lt"/>
        </a:defRPr>
      </a:lvl4pPr>
      <a:lvl5pPr marL="1944319" indent="-255541" algn="l" rtl="0" eaLnBrk="1" fontAlgn="base" hangingPunct="1">
        <a:spcBef>
          <a:spcPts val="420"/>
        </a:spcBef>
        <a:spcAft>
          <a:spcPct val="0"/>
        </a:spcAft>
        <a:buClr>
          <a:srgbClr val="A04DA3"/>
        </a:buClr>
        <a:buFont typeface="Georgia" pitchFamily="18" charset="0"/>
        <a:buChar char="▫"/>
        <a:defRPr sz="2800">
          <a:solidFill>
            <a:srgbClr val="A04DA3"/>
          </a:solidFill>
          <a:latin typeface="+mn-lt"/>
        </a:defRPr>
      </a:lvl5pPr>
      <a:lvl6pPr marL="2584278" indent="-255541" algn="l" rtl="0" eaLnBrk="1" fontAlgn="base" hangingPunct="1">
        <a:spcBef>
          <a:spcPts val="420"/>
        </a:spcBef>
        <a:spcAft>
          <a:spcPct val="0"/>
        </a:spcAft>
        <a:buClr>
          <a:srgbClr val="A04DA3"/>
        </a:buClr>
        <a:buFont typeface="Georgia" pitchFamily="18" charset="0"/>
        <a:buChar char="▫"/>
        <a:defRPr sz="2800">
          <a:solidFill>
            <a:srgbClr val="A04DA3"/>
          </a:solidFill>
          <a:latin typeface="+mn-lt"/>
        </a:defRPr>
      </a:lvl6pPr>
      <a:lvl7pPr marL="3224236" indent="-255541" algn="l" rtl="0" eaLnBrk="1" fontAlgn="base" hangingPunct="1">
        <a:spcBef>
          <a:spcPts val="420"/>
        </a:spcBef>
        <a:spcAft>
          <a:spcPct val="0"/>
        </a:spcAft>
        <a:buClr>
          <a:srgbClr val="A04DA3"/>
        </a:buClr>
        <a:buFont typeface="Georgia" pitchFamily="18" charset="0"/>
        <a:buChar char="▫"/>
        <a:defRPr sz="2800">
          <a:solidFill>
            <a:srgbClr val="A04DA3"/>
          </a:solidFill>
          <a:latin typeface="+mn-lt"/>
        </a:defRPr>
      </a:lvl7pPr>
      <a:lvl8pPr marL="3864197" indent="-255541" algn="l" rtl="0" eaLnBrk="1" fontAlgn="base" hangingPunct="1">
        <a:spcBef>
          <a:spcPts val="420"/>
        </a:spcBef>
        <a:spcAft>
          <a:spcPct val="0"/>
        </a:spcAft>
        <a:buClr>
          <a:srgbClr val="A04DA3"/>
        </a:buClr>
        <a:buFont typeface="Georgia" pitchFamily="18" charset="0"/>
        <a:buChar char="▫"/>
        <a:defRPr sz="2800">
          <a:solidFill>
            <a:srgbClr val="A04DA3"/>
          </a:solidFill>
          <a:latin typeface="+mn-lt"/>
        </a:defRPr>
      </a:lvl8pPr>
      <a:lvl9pPr marL="4504153" indent="-255541" algn="l" rtl="0" eaLnBrk="1" fontAlgn="base" hangingPunct="1">
        <a:spcBef>
          <a:spcPts val="420"/>
        </a:spcBef>
        <a:spcAft>
          <a:spcPct val="0"/>
        </a:spcAft>
        <a:buClr>
          <a:srgbClr val="A04DA3"/>
        </a:buClr>
        <a:buFont typeface="Georgia" pitchFamily="18" charset="0"/>
        <a:buChar char="▫"/>
        <a:defRPr sz="2800">
          <a:solidFill>
            <a:srgbClr val="A04DA3"/>
          </a:solidFill>
          <a:latin typeface="+mn-lt"/>
        </a:defRPr>
      </a:lvl9pPr>
    </p:bodyStyle>
    <p:otherStyle>
      <a:defPPr>
        <a:defRPr lang="ru-RU"/>
      </a:defPPr>
      <a:lvl1pPr marL="0" algn="l" defTabSz="1279917" rtl="0" eaLnBrk="1" latinLnBrk="0" hangingPunct="1">
        <a:defRPr sz="2300" kern="1200">
          <a:solidFill>
            <a:schemeClr val="tx1"/>
          </a:solidFill>
          <a:latin typeface="+mn-lt"/>
          <a:ea typeface="+mn-ea"/>
          <a:cs typeface="+mn-cs"/>
        </a:defRPr>
      </a:lvl1pPr>
      <a:lvl2pPr marL="639958" algn="l" defTabSz="1279917" rtl="0" eaLnBrk="1" latinLnBrk="0" hangingPunct="1">
        <a:defRPr sz="2300" kern="1200">
          <a:solidFill>
            <a:schemeClr val="tx1"/>
          </a:solidFill>
          <a:latin typeface="+mn-lt"/>
          <a:ea typeface="+mn-ea"/>
          <a:cs typeface="+mn-cs"/>
        </a:defRPr>
      </a:lvl2pPr>
      <a:lvl3pPr marL="1279917" algn="l" defTabSz="1279917" rtl="0" eaLnBrk="1" latinLnBrk="0" hangingPunct="1">
        <a:defRPr sz="2300" kern="1200">
          <a:solidFill>
            <a:schemeClr val="tx1"/>
          </a:solidFill>
          <a:latin typeface="+mn-lt"/>
          <a:ea typeface="+mn-ea"/>
          <a:cs typeface="+mn-cs"/>
        </a:defRPr>
      </a:lvl3pPr>
      <a:lvl4pPr marL="1919877" algn="l" defTabSz="1279917" rtl="0" eaLnBrk="1" latinLnBrk="0" hangingPunct="1">
        <a:defRPr sz="2300" kern="1200">
          <a:solidFill>
            <a:schemeClr val="tx1"/>
          </a:solidFill>
          <a:latin typeface="+mn-lt"/>
          <a:ea typeface="+mn-ea"/>
          <a:cs typeface="+mn-cs"/>
        </a:defRPr>
      </a:lvl4pPr>
      <a:lvl5pPr marL="2559834" algn="l" defTabSz="1279917" rtl="0" eaLnBrk="1" latinLnBrk="0" hangingPunct="1">
        <a:defRPr sz="2300" kern="1200">
          <a:solidFill>
            <a:schemeClr val="tx1"/>
          </a:solidFill>
          <a:latin typeface="+mn-lt"/>
          <a:ea typeface="+mn-ea"/>
          <a:cs typeface="+mn-cs"/>
        </a:defRPr>
      </a:lvl5pPr>
      <a:lvl6pPr marL="3199792" algn="l" defTabSz="1279917" rtl="0" eaLnBrk="1" latinLnBrk="0" hangingPunct="1">
        <a:defRPr sz="2300" kern="1200">
          <a:solidFill>
            <a:schemeClr val="tx1"/>
          </a:solidFill>
          <a:latin typeface="+mn-lt"/>
          <a:ea typeface="+mn-ea"/>
          <a:cs typeface="+mn-cs"/>
        </a:defRPr>
      </a:lvl6pPr>
      <a:lvl7pPr marL="3839750" algn="l" defTabSz="1279917" rtl="0" eaLnBrk="1" latinLnBrk="0" hangingPunct="1">
        <a:defRPr sz="2300" kern="1200">
          <a:solidFill>
            <a:schemeClr val="tx1"/>
          </a:solidFill>
          <a:latin typeface="+mn-lt"/>
          <a:ea typeface="+mn-ea"/>
          <a:cs typeface="+mn-cs"/>
        </a:defRPr>
      </a:lvl7pPr>
      <a:lvl8pPr marL="4479711" algn="l" defTabSz="1279917" rtl="0" eaLnBrk="1" latinLnBrk="0" hangingPunct="1">
        <a:defRPr sz="2300" kern="1200">
          <a:solidFill>
            <a:schemeClr val="tx1"/>
          </a:solidFill>
          <a:latin typeface="+mn-lt"/>
          <a:ea typeface="+mn-ea"/>
          <a:cs typeface="+mn-cs"/>
        </a:defRPr>
      </a:lvl8pPr>
      <a:lvl9pPr marL="5119670" algn="l" defTabSz="1279917" rtl="0" eaLnBrk="1" latinLnBrk="0" hangingPunct="1">
        <a:defRPr sz="2300" kern="1200">
          <a:solidFill>
            <a:schemeClr val="tx1"/>
          </a:solidFill>
          <a:latin typeface="+mn-lt"/>
          <a:ea typeface="+mn-ea"/>
          <a:cs typeface="+mn-cs"/>
        </a:defRPr>
      </a:lvl9pPr>
    </p:otherStyle>
  </p:txStyles>
</p:sldMaster>
</file>

<file path=ppt/slideMasters/slideMaster1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7" name="Прямоугольник 6">
            <a:extLst>
              <a:ext uri="{FF2B5EF4-FFF2-40B4-BE49-F238E27FC236}">
                <a16:creationId xmlns="" xmlns:a16="http://schemas.microsoft.com/office/drawing/2014/main" id="{A9B1F6B2-423F-40AC-BB6A-F917FFED8B36}"/>
              </a:ext>
            </a:extLst>
          </p:cNvPr>
          <p:cNvSpPr/>
          <p:nvPr/>
        </p:nvSpPr>
        <p:spPr bwMode="invGray">
          <a:xfrm>
            <a:off x="16959898" y="-2222"/>
            <a:ext cx="106680" cy="868998"/>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lIns="95801" tIns="47900" rIns="95801" bIns="47900" anchor="ctr"/>
          <a:lstStyle/>
          <a:p>
            <a:pPr algn="ctr" defTabSz="957965" eaLnBrk="1" hangingPunct="1">
              <a:defRPr/>
            </a:pPr>
            <a:endParaRPr lang="en-US" sz="1725" dirty="0">
              <a:solidFill>
                <a:srgbClr val="FFFFFF"/>
              </a:solidFill>
            </a:endParaRPr>
          </a:p>
        </p:txBody>
      </p:sp>
      <p:sp>
        <p:nvSpPr>
          <p:cNvPr id="8" name="Прямоугольник 7">
            <a:extLst>
              <a:ext uri="{FF2B5EF4-FFF2-40B4-BE49-F238E27FC236}">
                <a16:creationId xmlns="" xmlns:a16="http://schemas.microsoft.com/office/drawing/2014/main" id="{0362AA18-2508-4189-B758-34E9DE0003EF}"/>
              </a:ext>
            </a:extLst>
          </p:cNvPr>
          <p:cNvSpPr/>
          <p:nvPr/>
        </p:nvSpPr>
        <p:spPr bwMode="invGray">
          <a:xfrm>
            <a:off x="16882110" y="-2222"/>
            <a:ext cx="53340" cy="868998"/>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lIns="95801" tIns="47900" rIns="95801" bIns="47900" anchor="ctr"/>
          <a:lstStyle/>
          <a:p>
            <a:pPr algn="ctr" defTabSz="957965" eaLnBrk="1" hangingPunct="1">
              <a:defRPr/>
            </a:pPr>
            <a:endParaRPr lang="en-US" sz="1725" dirty="0">
              <a:solidFill>
                <a:srgbClr val="FFFFFF"/>
              </a:solidFill>
            </a:endParaRPr>
          </a:p>
        </p:txBody>
      </p:sp>
      <p:sp>
        <p:nvSpPr>
          <p:cNvPr id="9" name="Прямоугольник 8">
            <a:extLst>
              <a:ext uri="{FF2B5EF4-FFF2-40B4-BE49-F238E27FC236}">
                <a16:creationId xmlns="" xmlns:a16="http://schemas.microsoft.com/office/drawing/2014/main" id="{75DBCE27-6AF5-49F2-8BD7-B3F0E0D2A357}"/>
              </a:ext>
            </a:extLst>
          </p:cNvPr>
          <p:cNvSpPr/>
          <p:nvPr/>
        </p:nvSpPr>
        <p:spPr bwMode="invGray">
          <a:xfrm>
            <a:off x="16846550" y="-2222"/>
            <a:ext cx="17780" cy="868998"/>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lIns="95801" tIns="47900" rIns="95801" bIns="47900" anchor="ctr"/>
          <a:lstStyle/>
          <a:p>
            <a:pPr algn="ctr" defTabSz="957965" eaLnBrk="1" hangingPunct="1">
              <a:defRPr/>
            </a:pPr>
            <a:endParaRPr lang="en-US" sz="1725" dirty="0">
              <a:solidFill>
                <a:srgbClr val="FFFFFF"/>
              </a:solidFill>
            </a:endParaRPr>
          </a:p>
        </p:txBody>
      </p:sp>
      <p:sp>
        <p:nvSpPr>
          <p:cNvPr id="10" name="Прямоугольник 9">
            <a:extLst>
              <a:ext uri="{FF2B5EF4-FFF2-40B4-BE49-F238E27FC236}">
                <a16:creationId xmlns="" xmlns:a16="http://schemas.microsoft.com/office/drawing/2014/main" id="{113A4926-C5B1-4296-9753-7B21534060DF}"/>
              </a:ext>
            </a:extLst>
          </p:cNvPr>
          <p:cNvSpPr/>
          <p:nvPr/>
        </p:nvSpPr>
        <p:spPr bwMode="invGray">
          <a:xfrm>
            <a:off x="16757650" y="-2222"/>
            <a:ext cx="46673" cy="868998"/>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lIns="95801" tIns="47900" rIns="95801" bIns="47900" anchor="ctr"/>
          <a:lstStyle/>
          <a:p>
            <a:pPr algn="ctr" defTabSz="957965" eaLnBrk="1" hangingPunct="1">
              <a:defRPr/>
            </a:pPr>
            <a:endParaRPr lang="en-US" sz="1725" dirty="0">
              <a:solidFill>
                <a:srgbClr val="FFFFFF"/>
              </a:solidFill>
            </a:endParaRPr>
          </a:p>
        </p:txBody>
      </p:sp>
      <p:sp>
        <p:nvSpPr>
          <p:cNvPr id="11" name="Прямоугольник 10">
            <a:extLst>
              <a:ext uri="{FF2B5EF4-FFF2-40B4-BE49-F238E27FC236}">
                <a16:creationId xmlns="" xmlns:a16="http://schemas.microsoft.com/office/drawing/2014/main" id="{5213F7C5-1129-41C0-A63D-8B076042F5B2}"/>
              </a:ext>
            </a:extLst>
          </p:cNvPr>
          <p:cNvSpPr/>
          <p:nvPr/>
        </p:nvSpPr>
        <p:spPr bwMode="invGray">
          <a:xfrm>
            <a:off x="16642081" y="0"/>
            <a:ext cx="104458" cy="820103"/>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lIns="95801" tIns="47900" rIns="95801" bIns="47900" anchor="ctr"/>
          <a:lstStyle/>
          <a:p>
            <a:pPr algn="ctr" defTabSz="957965" eaLnBrk="1" hangingPunct="1">
              <a:defRPr/>
            </a:pPr>
            <a:endParaRPr lang="en-US" sz="1725" dirty="0">
              <a:solidFill>
                <a:srgbClr val="FFFFFF"/>
              </a:solidFill>
            </a:endParaRPr>
          </a:p>
        </p:txBody>
      </p:sp>
      <p:sp>
        <p:nvSpPr>
          <p:cNvPr id="12" name="Прямоугольник 11">
            <a:extLst>
              <a:ext uri="{FF2B5EF4-FFF2-40B4-BE49-F238E27FC236}">
                <a16:creationId xmlns="" xmlns:a16="http://schemas.microsoft.com/office/drawing/2014/main" id="{1D39F923-AEC4-466F-8121-91AB919FC908}"/>
              </a:ext>
            </a:extLst>
          </p:cNvPr>
          <p:cNvSpPr/>
          <p:nvPr/>
        </p:nvSpPr>
        <p:spPr bwMode="invGray">
          <a:xfrm>
            <a:off x="16568739" y="0"/>
            <a:ext cx="11112" cy="820103"/>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lIns="95801" tIns="47900" rIns="95801" bIns="47900" anchor="ctr"/>
          <a:lstStyle/>
          <a:p>
            <a:pPr algn="ctr" defTabSz="957965" eaLnBrk="1" hangingPunct="1">
              <a:defRPr/>
            </a:pPr>
            <a:endParaRPr lang="en-US" sz="1725" dirty="0">
              <a:solidFill>
                <a:srgbClr val="FFFFFF"/>
              </a:solidFill>
            </a:endParaRPr>
          </a:p>
        </p:txBody>
      </p:sp>
      <p:sp>
        <p:nvSpPr>
          <p:cNvPr id="14" name="Прямоугольник 13">
            <a:extLst>
              <a:ext uri="{FF2B5EF4-FFF2-40B4-BE49-F238E27FC236}">
                <a16:creationId xmlns="" xmlns:a16="http://schemas.microsoft.com/office/drawing/2014/main" id="{842FC0B0-120E-4DA2-AB25-970E9C988D54}"/>
              </a:ext>
            </a:extLst>
          </p:cNvPr>
          <p:cNvSpPr/>
          <p:nvPr/>
        </p:nvSpPr>
        <p:spPr>
          <a:xfrm>
            <a:off x="1011239" y="1"/>
            <a:ext cx="864552" cy="531178"/>
          </a:xfrm>
          <a:prstGeom prst="rect">
            <a:avLst/>
          </a:prstGeom>
        </p:spPr>
        <p:txBody>
          <a:bodyPr wrap="none" lIns="95801" tIns="47900" rIns="95801" bIns="47900">
            <a:normAutofit/>
          </a:bodyPr>
          <a:lstStyle/>
          <a:p>
            <a:pPr defTabSz="957965" eaLnBrk="1" hangingPunct="1">
              <a:defRPr/>
            </a:pPr>
            <a:endParaRPr lang="ru-RU" sz="1725" dirty="0">
              <a:solidFill>
                <a:srgbClr val="000000"/>
              </a:solidFill>
              <a:latin typeface="+mn-lt"/>
            </a:endParaRPr>
          </a:p>
        </p:txBody>
      </p:sp>
      <p:sp>
        <p:nvSpPr>
          <p:cNvPr id="2057" name="Заголовок 21">
            <a:extLst>
              <a:ext uri="{FF2B5EF4-FFF2-40B4-BE49-F238E27FC236}">
                <a16:creationId xmlns="" xmlns:a16="http://schemas.microsoft.com/office/drawing/2014/main" id="{7DCCA38B-CCD4-41D0-B886-AD4C7C6BF54B}"/>
              </a:ext>
            </a:extLst>
          </p:cNvPr>
          <p:cNvSpPr>
            <a:spLocks noGrp="1"/>
          </p:cNvSpPr>
          <p:nvPr>
            <p:ph type="title"/>
          </p:nvPr>
        </p:nvSpPr>
        <p:spPr bwMode="auto">
          <a:xfrm>
            <a:off x="206694" y="193359"/>
            <a:ext cx="15586392" cy="875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127735" tIns="63866" rIns="127735" bIns="63866" numCol="1" anchor="t" anchorCtr="0" compatLnSpc="1">
            <a:prstTxWarp prst="textNoShape">
              <a:avLst/>
            </a:prstTxWarp>
          </a:bodyPr>
          <a:lstStyle/>
          <a:p>
            <a:pPr lvl="0"/>
            <a:r>
              <a:rPr lang="ru-RU" altLang="ru-RU"/>
              <a:t>ОБРАЗЕЦ ЗАГОЛОВКА</a:t>
            </a:r>
            <a:endParaRPr lang="en-US" altLang="ru-RU"/>
          </a:p>
        </p:txBody>
      </p:sp>
      <p:sp>
        <p:nvSpPr>
          <p:cNvPr id="18" name="Номер слайда 22">
            <a:extLst>
              <a:ext uri="{FF2B5EF4-FFF2-40B4-BE49-F238E27FC236}">
                <a16:creationId xmlns="" xmlns:a16="http://schemas.microsoft.com/office/drawing/2014/main" id="{18B8FB0D-A449-4DA9-B6E4-A5CFB0C5BBC2}"/>
              </a:ext>
            </a:extLst>
          </p:cNvPr>
          <p:cNvSpPr>
            <a:spLocks noGrp="1"/>
          </p:cNvSpPr>
          <p:nvPr>
            <p:ph type="sldNum" sz="quarter" idx="4"/>
          </p:nvPr>
        </p:nvSpPr>
        <p:spPr>
          <a:xfrm>
            <a:off x="15524163" y="9236710"/>
            <a:ext cx="1357947" cy="364490"/>
          </a:xfrm>
          <a:prstGeom prst="rect">
            <a:avLst/>
          </a:prstGeom>
        </p:spPr>
        <p:txBody>
          <a:bodyPr vert="horz" wrap="square" lIns="127735" tIns="63866" rIns="127735" bIns="63866" numCol="1" anchor="ctr" anchorCtr="0" compatLnSpc="1">
            <a:prstTxWarp prst="textNoShape">
              <a:avLst/>
            </a:prstTxWarp>
          </a:bodyPr>
          <a:lstStyle>
            <a:lvl1pPr algn="r" defTabSz="957965" eaLnBrk="1" hangingPunct="1">
              <a:defRPr sz="1275" b="0" smtClean="0">
                <a:solidFill>
                  <a:prstClr val="black"/>
                </a:solidFill>
                <a:latin typeface="+mn-lt"/>
              </a:defRPr>
            </a:lvl1pPr>
          </a:lstStyle>
          <a:p>
            <a:pPr>
              <a:defRPr/>
            </a:pPr>
            <a:fld id="{1BEB103F-3EFA-474E-8C8B-8DB617F2FC13}" type="slidenum">
              <a:rPr lang="ru-RU"/>
              <a:pPr>
                <a:defRPr/>
              </a:pPr>
              <a:t>‹#›</a:t>
            </a:fld>
            <a:endParaRPr lang="ru-RU" dirty="0"/>
          </a:p>
        </p:txBody>
      </p:sp>
      <p:pic>
        <p:nvPicPr>
          <p:cNvPr id="2059" name="Рисунок 1">
            <a:extLst>
              <a:ext uri="{FF2B5EF4-FFF2-40B4-BE49-F238E27FC236}">
                <a16:creationId xmlns="" xmlns:a16="http://schemas.microsoft.com/office/drawing/2014/main" id="{0797315C-F3C6-40A3-BCC9-FA0CA94238C8}"/>
              </a:ext>
            </a:extLst>
          </p:cNvPr>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15855316" y="162244"/>
            <a:ext cx="949008" cy="10090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Прямая соединительная линия 4">
            <a:extLst>
              <a:ext uri="{FF2B5EF4-FFF2-40B4-BE49-F238E27FC236}">
                <a16:creationId xmlns="" xmlns:a16="http://schemas.microsoft.com/office/drawing/2014/main" id="{8E92FCB1-5DAF-46A8-AE2B-1E959FDAB57D}"/>
              </a:ext>
            </a:extLst>
          </p:cNvPr>
          <p:cNvCxnSpPr/>
          <p:nvPr/>
        </p:nvCxnSpPr>
        <p:spPr bwMode="auto">
          <a:xfrm flipV="1">
            <a:off x="200026" y="1246823"/>
            <a:ext cx="16604298" cy="17780"/>
          </a:xfrm>
          <a:prstGeom prst="line">
            <a:avLst/>
          </a:prstGeom>
          <a:noFill/>
          <a:ln w="12700" cap="flat" cmpd="tri" algn="ctr">
            <a:solidFill>
              <a:schemeClr val="bg1">
                <a:lumMod val="50000"/>
              </a:schemeClr>
            </a:solidFill>
            <a:prstDash val="solid"/>
            <a:round/>
            <a:headEnd type="none" w="med" len="med"/>
            <a:tailEnd type="none" w="med" len="med"/>
          </a:ln>
          <a:effectLst>
            <a:outerShdw blurRad="76200" dir="18900000" sy="23000" kx="-1200000" algn="bl" rotWithShape="0">
              <a:schemeClr val="tx1">
                <a:alpha val="20000"/>
              </a:schemeClr>
            </a:outerShdw>
          </a:effectLst>
        </p:spPr>
      </p:cxnSp>
    </p:spTree>
    <p:extLst>
      <p:ext uri="{BB962C8B-B14F-4D97-AF65-F5344CB8AC3E}">
        <p14:creationId xmlns:p14="http://schemas.microsoft.com/office/powerpoint/2010/main" val="1420294471"/>
      </p:ext>
    </p:extLst>
  </p:cSld>
  <p:clrMap bg1="lt1" tx1="dk1" bg2="lt2" tx2="dk2" accent1="accent1" accent2="accent2" accent3="accent3" accent4="accent4" accent5="accent5" accent6="accent6" hlink="hlink" folHlink="folHlink"/>
  <p:sldLayoutIdLst>
    <p:sldLayoutId id="2147485740" r:id="rId1"/>
    <p:sldLayoutId id="2147485741" r:id="rId2"/>
    <p:sldLayoutId id="2147485742" r:id="rId3"/>
    <p:sldLayoutId id="2147485743" r:id="rId4"/>
  </p:sldLayoutIdLst>
  <p:hf hdr="0" ftr="0" dt="0"/>
  <p:txStyles>
    <p:titleStyle>
      <a:lvl1pPr algn="l" rtl="0" fontAlgn="base">
        <a:spcBef>
          <a:spcPct val="0"/>
        </a:spcBef>
        <a:spcAft>
          <a:spcPct val="0"/>
        </a:spcAft>
        <a:defRPr sz="2100" b="1">
          <a:solidFill>
            <a:srgbClr val="7F7F7F"/>
          </a:solidFill>
          <a:latin typeface="+mj-lt"/>
          <a:ea typeface="+mj-ea"/>
          <a:cs typeface="+mj-cs"/>
        </a:defRPr>
      </a:lvl1pPr>
      <a:lvl2pPr algn="l" rtl="0" fontAlgn="base">
        <a:spcBef>
          <a:spcPct val="0"/>
        </a:spcBef>
        <a:spcAft>
          <a:spcPct val="0"/>
        </a:spcAft>
        <a:defRPr sz="2100" b="1">
          <a:solidFill>
            <a:srgbClr val="7F7F7F"/>
          </a:solidFill>
          <a:latin typeface="Book Antiqua" panose="02040602050305030304" pitchFamily="18" charset="0"/>
        </a:defRPr>
      </a:lvl2pPr>
      <a:lvl3pPr algn="l" rtl="0" fontAlgn="base">
        <a:spcBef>
          <a:spcPct val="0"/>
        </a:spcBef>
        <a:spcAft>
          <a:spcPct val="0"/>
        </a:spcAft>
        <a:defRPr sz="2100" b="1">
          <a:solidFill>
            <a:srgbClr val="7F7F7F"/>
          </a:solidFill>
          <a:latin typeface="Book Antiqua" panose="02040602050305030304" pitchFamily="18" charset="0"/>
        </a:defRPr>
      </a:lvl3pPr>
      <a:lvl4pPr algn="l" rtl="0" fontAlgn="base">
        <a:spcBef>
          <a:spcPct val="0"/>
        </a:spcBef>
        <a:spcAft>
          <a:spcPct val="0"/>
        </a:spcAft>
        <a:defRPr sz="2100" b="1">
          <a:solidFill>
            <a:srgbClr val="7F7F7F"/>
          </a:solidFill>
          <a:latin typeface="Book Antiqua" panose="02040602050305030304" pitchFamily="18" charset="0"/>
        </a:defRPr>
      </a:lvl4pPr>
      <a:lvl5pPr algn="l" rtl="0" fontAlgn="base">
        <a:spcBef>
          <a:spcPct val="0"/>
        </a:spcBef>
        <a:spcAft>
          <a:spcPct val="0"/>
        </a:spcAft>
        <a:defRPr sz="2100" b="1">
          <a:solidFill>
            <a:srgbClr val="7F7F7F"/>
          </a:solidFill>
          <a:latin typeface="Book Antiqua" panose="02040602050305030304" pitchFamily="18" charset="0"/>
        </a:defRPr>
      </a:lvl5pPr>
      <a:lvl6pPr marL="478981" algn="ctr" rtl="0" eaLnBrk="1" fontAlgn="base" hangingPunct="1">
        <a:spcBef>
          <a:spcPct val="0"/>
        </a:spcBef>
        <a:spcAft>
          <a:spcPct val="0"/>
        </a:spcAft>
        <a:defRPr sz="3150">
          <a:solidFill>
            <a:schemeClr val="accent2"/>
          </a:solidFill>
          <a:latin typeface="Arial" charset="0"/>
        </a:defRPr>
      </a:lvl6pPr>
      <a:lvl7pPr marL="957943" algn="ctr" rtl="0" eaLnBrk="1" fontAlgn="base" hangingPunct="1">
        <a:spcBef>
          <a:spcPct val="0"/>
        </a:spcBef>
        <a:spcAft>
          <a:spcPct val="0"/>
        </a:spcAft>
        <a:defRPr sz="3150">
          <a:solidFill>
            <a:schemeClr val="accent2"/>
          </a:solidFill>
          <a:latin typeface="Arial" charset="0"/>
        </a:defRPr>
      </a:lvl7pPr>
      <a:lvl8pPr marL="1436879" algn="ctr" rtl="0" eaLnBrk="1" fontAlgn="base" hangingPunct="1">
        <a:spcBef>
          <a:spcPct val="0"/>
        </a:spcBef>
        <a:spcAft>
          <a:spcPct val="0"/>
        </a:spcAft>
        <a:defRPr sz="3150">
          <a:solidFill>
            <a:schemeClr val="accent2"/>
          </a:solidFill>
          <a:latin typeface="Arial" charset="0"/>
        </a:defRPr>
      </a:lvl8pPr>
      <a:lvl9pPr marL="1915827" algn="ctr" rtl="0" eaLnBrk="1" fontAlgn="base" hangingPunct="1">
        <a:spcBef>
          <a:spcPct val="0"/>
        </a:spcBef>
        <a:spcAft>
          <a:spcPct val="0"/>
        </a:spcAft>
        <a:defRPr sz="3150">
          <a:solidFill>
            <a:schemeClr val="accent2"/>
          </a:solidFill>
          <a:latin typeface="Arial" charset="0"/>
        </a:defRPr>
      </a:lvl9pPr>
    </p:titleStyle>
    <p:bodyStyle>
      <a:lvl1pPr marL="382270" indent="-266700" algn="l" rtl="0" fontAlgn="base">
        <a:spcBef>
          <a:spcPts val="315"/>
        </a:spcBef>
        <a:spcAft>
          <a:spcPct val="0"/>
        </a:spcAft>
        <a:buClr>
          <a:srgbClr val="A04DA3"/>
        </a:buClr>
        <a:buFont typeface="Georgia" panose="02040502050405020303" pitchFamily="18" charset="0"/>
        <a:buChar char="•"/>
        <a:defRPr sz="2800">
          <a:solidFill>
            <a:schemeClr val="tx1"/>
          </a:solidFill>
          <a:latin typeface="+mn-lt"/>
          <a:ea typeface="+mn-ea"/>
          <a:cs typeface="+mn-cs"/>
        </a:defRPr>
      </a:lvl1pPr>
      <a:lvl2pPr marL="686753" indent="-255588" algn="l" rtl="0" fontAlgn="base">
        <a:spcBef>
          <a:spcPts val="315"/>
        </a:spcBef>
        <a:spcAft>
          <a:spcPct val="0"/>
        </a:spcAft>
        <a:buClr>
          <a:schemeClr val="accent2"/>
        </a:buClr>
        <a:buFont typeface="Georgia" panose="02040502050405020303" pitchFamily="18" charset="0"/>
        <a:buChar char="▫"/>
        <a:defRPr>
          <a:solidFill>
            <a:schemeClr val="accent2"/>
          </a:solidFill>
          <a:latin typeface="+mn-lt"/>
        </a:defRPr>
      </a:lvl2pPr>
      <a:lvl3pPr marL="964565" indent="-228918" algn="l" rtl="0" fontAlgn="base">
        <a:spcBef>
          <a:spcPts val="315"/>
        </a:spcBef>
        <a:spcAft>
          <a:spcPct val="0"/>
        </a:spcAft>
        <a:buClr>
          <a:schemeClr val="accent1"/>
        </a:buClr>
        <a:buFont typeface="Wingdings 2" panose="05020102010507070707" pitchFamily="82" charset="2"/>
        <a:buChar char=""/>
        <a:defRPr sz="2380">
          <a:solidFill>
            <a:schemeClr val="accent1"/>
          </a:solidFill>
          <a:latin typeface="+mn-lt"/>
        </a:defRPr>
      </a:lvl3pPr>
      <a:lvl4pPr marL="1233488" indent="-208915" algn="l" rtl="0" fontAlgn="base">
        <a:spcBef>
          <a:spcPts val="315"/>
        </a:spcBef>
        <a:spcAft>
          <a:spcPct val="0"/>
        </a:spcAft>
        <a:buClr>
          <a:schemeClr val="accent1"/>
        </a:buClr>
        <a:buFont typeface="Wingdings 2" panose="05020102010507070707" pitchFamily="82" charset="2"/>
        <a:buChar char=""/>
        <a:defRPr sz="2380">
          <a:solidFill>
            <a:schemeClr val="accent1"/>
          </a:solidFill>
          <a:latin typeface="+mn-lt"/>
        </a:defRPr>
      </a:lvl4pPr>
      <a:lvl5pPr marL="1453515" indent="-191135" algn="l" rtl="0" fontAlgn="base">
        <a:spcBef>
          <a:spcPts val="315"/>
        </a:spcBef>
        <a:spcAft>
          <a:spcPct val="0"/>
        </a:spcAft>
        <a:buClr>
          <a:srgbClr val="A04DA3"/>
        </a:buClr>
        <a:buFont typeface="Georgia" panose="02040502050405020303" pitchFamily="18" charset="0"/>
        <a:buChar char="▫"/>
        <a:defRPr sz="2100">
          <a:solidFill>
            <a:srgbClr val="A04DA3"/>
          </a:solidFill>
          <a:latin typeface="+mn-lt"/>
        </a:defRPr>
      </a:lvl5pPr>
      <a:lvl6pPr marL="1934127" indent="-191261" algn="l" rtl="0" eaLnBrk="1" fontAlgn="base" hangingPunct="1">
        <a:spcBef>
          <a:spcPts val="315"/>
        </a:spcBef>
        <a:spcAft>
          <a:spcPct val="0"/>
        </a:spcAft>
        <a:buClr>
          <a:srgbClr val="A04DA3"/>
        </a:buClr>
        <a:buFont typeface="Georgia" pitchFamily="18" charset="0"/>
        <a:buChar char="▫"/>
        <a:defRPr sz="2100">
          <a:solidFill>
            <a:srgbClr val="A04DA3"/>
          </a:solidFill>
          <a:latin typeface="+mn-lt"/>
        </a:defRPr>
      </a:lvl6pPr>
      <a:lvl7pPr marL="2413075" indent="-191261" algn="l" rtl="0" eaLnBrk="1" fontAlgn="base" hangingPunct="1">
        <a:spcBef>
          <a:spcPts val="315"/>
        </a:spcBef>
        <a:spcAft>
          <a:spcPct val="0"/>
        </a:spcAft>
        <a:buClr>
          <a:srgbClr val="A04DA3"/>
        </a:buClr>
        <a:buFont typeface="Georgia" pitchFamily="18" charset="0"/>
        <a:buChar char="▫"/>
        <a:defRPr sz="2100">
          <a:solidFill>
            <a:srgbClr val="A04DA3"/>
          </a:solidFill>
          <a:latin typeface="+mn-lt"/>
        </a:defRPr>
      </a:lvl7pPr>
      <a:lvl8pPr marL="2892026" indent="-191261" algn="l" rtl="0" eaLnBrk="1" fontAlgn="base" hangingPunct="1">
        <a:spcBef>
          <a:spcPts val="315"/>
        </a:spcBef>
        <a:spcAft>
          <a:spcPct val="0"/>
        </a:spcAft>
        <a:buClr>
          <a:srgbClr val="A04DA3"/>
        </a:buClr>
        <a:buFont typeface="Georgia" pitchFamily="18" charset="0"/>
        <a:buChar char="▫"/>
        <a:defRPr sz="2100">
          <a:solidFill>
            <a:srgbClr val="A04DA3"/>
          </a:solidFill>
          <a:latin typeface="+mn-lt"/>
        </a:defRPr>
      </a:lvl8pPr>
      <a:lvl9pPr marL="3371005" indent="-191261" algn="l" rtl="0" eaLnBrk="1" fontAlgn="base" hangingPunct="1">
        <a:spcBef>
          <a:spcPts val="315"/>
        </a:spcBef>
        <a:spcAft>
          <a:spcPct val="0"/>
        </a:spcAft>
        <a:buClr>
          <a:srgbClr val="A04DA3"/>
        </a:buClr>
        <a:buFont typeface="Georgia" pitchFamily="18" charset="0"/>
        <a:buChar char="▫"/>
        <a:defRPr sz="2100">
          <a:solidFill>
            <a:srgbClr val="A04DA3"/>
          </a:solidFill>
          <a:latin typeface="+mn-lt"/>
        </a:defRPr>
      </a:lvl9pPr>
    </p:bodyStyle>
    <p:otherStyle>
      <a:defPPr>
        <a:defRPr lang="ru-RU"/>
      </a:defPPr>
      <a:lvl1pPr marL="0" algn="l" defTabSz="957943" rtl="0" eaLnBrk="1" latinLnBrk="0" hangingPunct="1">
        <a:defRPr sz="1725" kern="1200">
          <a:solidFill>
            <a:schemeClr val="tx1"/>
          </a:solidFill>
          <a:latin typeface="+mn-lt"/>
          <a:ea typeface="+mn-ea"/>
          <a:cs typeface="+mn-cs"/>
        </a:defRPr>
      </a:lvl1pPr>
      <a:lvl2pPr marL="478981" algn="l" defTabSz="957943" rtl="0" eaLnBrk="1" latinLnBrk="0" hangingPunct="1">
        <a:defRPr sz="1725" kern="1200">
          <a:solidFill>
            <a:schemeClr val="tx1"/>
          </a:solidFill>
          <a:latin typeface="+mn-lt"/>
          <a:ea typeface="+mn-ea"/>
          <a:cs typeface="+mn-cs"/>
        </a:defRPr>
      </a:lvl2pPr>
      <a:lvl3pPr marL="957943" algn="l" defTabSz="957943" rtl="0" eaLnBrk="1" latinLnBrk="0" hangingPunct="1">
        <a:defRPr sz="1725" kern="1200">
          <a:solidFill>
            <a:schemeClr val="tx1"/>
          </a:solidFill>
          <a:latin typeface="+mn-lt"/>
          <a:ea typeface="+mn-ea"/>
          <a:cs typeface="+mn-cs"/>
        </a:defRPr>
      </a:lvl3pPr>
      <a:lvl4pPr marL="1436879" algn="l" defTabSz="957943" rtl="0" eaLnBrk="1" latinLnBrk="0" hangingPunct="1">
        <a:defRPr sz="1725" kern="1200">
          <a:solidFill>
            <a:schemeClr val="tx1"/>
          </a:solidFill>
          <a:latin typeface="+mn-lt"/>
          <a:ea typeface="+mn-ea"/>
          <a:cs typeface="+mn-cs"/>
        </a:defRPr>
      </a:lvl4pPr>
      <a:lvl5pPr marL="1915827" algn="l" defTabSz="957943" rtl="0" eaLnBrk="1" latinLnBrk="0" hangingPunct="1">
        <a:defRPr sz="1725" kern="1200">
          <a:solidFill>
            <a:schemeClr val="tx1"/>
          </a:solidFill>
          <a:latin typeface="+mn-lt"/>
          <a:ea typeface="+mn-ea"/>
          <a:cs typeface="+mn-cs"/>
        </a:defRPr>
      </a:lvl5pPr>
      <a:lvl6pPr marL="2394788" algn="l" defTabSz="957943" rtl="0" eaLnBrk="1" latinLnBrk="0" hangingPunct="1">
        <a:defRPr sz="1725" kern="1200">
          <a:solidFill>
            <a:schemeClr val="tx1"/>
          </a:solidFill>
          <a:latin typeface="+mn-lt"/>
          <a:ea typeface="+mn-ea"/>
          <a:cs typeface="+mn-cs"/>
        </a:defRPr>
      </a:lvl6pPr>
      <a:lvl7pPr marL="2873756" algn="l" defTabSz="957943" rtl="0" eaLnBrk="1" latinLnBrk="0" hangingPunct="1">
        <a:defRPr sz="1725" kern="1200">
          <a:solidFill>
            <a:schemeClr val="tx1"/>
          </a:solidFill>
          <a:latin typeface="+mn-lt"/>
          <a:ea typeface="+mn-ea"/>
          <a:cs typeface="+mn-cs"/>
        </a:defRPr>
      </a:lvl7pPr>
      <a:lvl8pPr marL="3352678" algn="l" defTabSz="957943" rtl="0" eaLnBrk="1" latinLnBrk="0" hangingPunct="1">
        <a:defRPr sz="1725" kern="1200">
          <a:solidFill>
            <a:schemeClr val="tx1"/>
          </a:solidFill>
          <a:latin typeface="+mn-lt"/>
          <a:ea typeface="+mn-ea"/>
          <a:cs typeface="+mn-cs"/>
        </a:defRPr>
      </a:lvl8pPr>
      <a:lvl9pPr marL="3831657" algn="l" defTabSz="957943" rtl="0" eaLnBrk="1" latinLnBrk="0" hangingPunct="1">
        <a:defRPr sz="1725" kern="1200">
          <a:solidFill>
            <a:schemeClr val="tx1"/>
          </a:solidFill>
          <a:latin typeface="+mn-lt"/>
          <a:ea typeface="+mn-ea"/>
          <a:cs typeface="+mn-cs"/>
        </a:defRPr>
      </a:lvl9pPr>
    </p:otherStyle>
  </p:txStyles>
</p:sldMaster>
</file>

<file path=ppt/slideMasters/slideMaster1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7" name="Прямоугольник 6"/>
          <p:cNvSpPr/>
          <p:nvPr/>
        </p:nvSpPr>
        <p:spPr bwMode="invGray">
          <a:xfrm>
            <a:off x="16959163" y="-2222"/>
            <a:ext cx="106684" cy="869001"/>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lIns="127734" tIns="63866" rIns="127734" bIns="63866" anchor="ctr"/>
          <a:lstStyle/>
          <a:p>
            <a:pPr algn="ctr" defTabSz="1277310" fontAlgn="base">
              <a:spcBef>
                <a:spcPct val="0"/>
              </a:spcBef>
              <a:spcAft>
                <a:spcPct val="0"/>
              </a:spcAft>
              <a:defRPr/>
            </a:pPr>
            <a:endParaRPr lang="en-US" sz="2300" dirty="0">
              <a:solidFill>
                <a:srgbClr val="FFFFFF"/>
              </a:solidFill>
            </a:endParaRPr>
          </a:p>
        </p:txBody>
      </p:sp>
      <p:sp>
        <p:nvSpPr>
          <p:cNvPr id="8" name="Прямоугольник 7"/>
          <p:cNvSpPr/>
          <p:nvPr/>
        </p:nvSpPr>
        <p:spPr bwMode="invGray">
          <a:xfrm>
            <a:off x="16882119" y="-2222"/>
            <a:ext cx="53340" cy="869001"/>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lIns="127734" tIns="63866" rIns="127734" bIns="63866" anchor="ctr"/>
          <a:lstStyle/>
          <a:p>
            <a:pPr algn="ctr" defTabSz="1277310" fontAlgn="base">
              <a:spcBef>
                <a:spcPct val="0"/>
              </a:spcBef>
              <a:spcAft>
                <a:spcPct val="0"/>
              </a:spcAft>
              <a:defRPr/>
            </a:pPr>
            <a:endParaRPr lang="en-US" sz="2300" dirty="0">
              <a:solidFill>
                <a:srgbClr val="FFFFFF"/>
              </a:solidFill>
            </a:endParaRPr>
          </a:p>
        </p:txBody>
      </p:sp>
      <p:sp>
        <p:nvSpPr>
          <p:cNvPr id="9" name="Прямоугольник 8"/>
          <p:cNvSpPr/>
          <p:nvPr/>
        </p:nvSpPr>
        <p:spPr bwMode="invGray">
          <a:xfrm>
            <a:off x="16846559" y="-2222"/>
            <a:ext cx="17780" cy="869001"/>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lIns="127734" tIns="63866" rIns="127734" bIns="63866" anchor="ctr"/>
          <a:lstStyle/>
          <a:p>
            <a:pPr algn="ctr" defTabSz="1277310" fontAlgn="base">
              <a:spcBef>
                <a:spcPct val="0"/>
              </a:spcBef>
              <a:spcAft>
                <a:spcPct val="0"/>
              </a:spcAft>
              <a:defRPr/>
            </a:pPr>
            <a:endParaRPr lang="en-US" sz="2300" dirty="0">
              <a:solidFill>
                <a:srgbClr val="FFFFFF"/>
              </a:solidFill>
            </a:endParaRPr>
          </a:p>
        </p:txBody>
      </p:sp>
      <p:sp>
        <p:nvSpPr>
          <p:cNvPr id="10" name="Прямоугольник 9"/>
          <p:cNvSpPr/>
          <p:nvPr/>
        </p:nvSpPr>
        <p:spPr bwMode="invGray">
          <a:xfrm>
            <a:off x="16757660" y="-2222"/>
            <a:ext cx="47413" cy="869001"/>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lIns="127734" tIns="63866" rIns="127734" bIns="63866" anchor="ctr"/>
          <a:lstStyle/>
          <a:p>
            <a:pPr algn="ctr" defTabSz="1277310" fontAlgn="base">
              <a:spcBef>
                <a:spcPct val="0"/>
              </a:spcBef>
              <a:spcAft>
                <a:spcPct val="0"/>
              </a:spcAft>
              <a:defRPr/>
            </a:pPr>
            <a:endParaRPr lang="en-US" sz="2300" dirty="0">
              <a:solidFill>
                <a:srgbClr val="FFFFFF"/>
              </a:solidFill>
            </a:endParaRPr>
          </a:p>
        </p:txBody>
      </p:sp>
      <p:sp>
        <p:nvSpPr>
          <p:cNvPr id="11" name="Прямоугольник 10"/>
          <p:cNvSpPr/>
          <p:nvPr/>
        </p:nvSpPr>
        <p:spPr bwMode="invGray">
          <a:xfrm>
            <a:off x="16642239" y="9"/>
            <a:ext cx="103719" cy="820103"/>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lIns="127734" tIns="63866" rIns="127734" bIns="63866" anchor="ctr"/>
          <a:lstStyle/>
          <a:p>
            <a:pPr algn="ctr" defTabSz="1277310" fontAlgn="base">
              <a:spcBef>
                <a:spcPct val="0"/>
              </a:spcBef>
              <a:spcAft>
                <a:spcPct val="0"/>
              </a:spcAft>
              <a:defRPr/>
            </a:pPr>
            <a:endParaRPr lang="en-US" sz="2300" dirty="0">
              <a:solidFill>
                <a:srgbClr val="FFFFFF"/>
              </a:solidFill>
            </a:endParaRPr>
          </a:p>
        </p:txBody>
      </p:sp>
      <p:sp>
        <p:nvSpPr>
          <p:cNvPr id="12" name="Прямоугольник 11"/>
          <p:cNvSpPr/>
          <p:nvPr/>
        </p:nvSpPr>
        <p:spPr bwMode="invGray">
          <a:xfrm>
            <a:off x="16568262" y="9"/>
            <a:ext cx="11855" cy="820103"/>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lIns="127734" tIns="63866" rIns="127734" bIns="63866" anchor="ctr"/>
          <a:lstStyle/>
          <a:p>
            <a:pPr algn="ctr" defTabSz="1277310" fontAlgn="base">
              <a:spcBef>
                <a:spcPct val="0"/>
              </a:spcBef>
              <a:spcAft>
                <a:spcPct val="0"/>
              </a:spcAft>
              <a:defRPr/>
            </a:pPr>
            <a:endParaRPr lang="en-US" sz="2300" dirty="0">
              <a:solidFill>
                <a:srgbClr val="FFFFFF"/>
              </a:solidFill>
            </a:endParaRPr>
          </a:p>
        </p:txBody>
      </p:sp>
      <p:sp>
        <p:nvSpPr>
          <p:cNvPr id="14" name="Прямоугольник 13"/>
          <p:cNvSpPr/>
          <p:nvPr/>
        </p:nvSpPr>
        <p:spPr>
          <a:xfrm>
            <a:off x="1010557" y="4"/>
            <a:ext cx="865295" cy="531181"/>
          </a:xfrm>
          <a:prstGeom prst="rect">
            <a:avLst/>
          </a:prstGeom>
        </p:spPr>
        <p:txBody>
          <a:bodyPr wrap="none" lIns="127734" tIns="63866" rIns="127734" bIns="63866">
            <a:normAutofit/>
          </a:bodyPr>
          <a:lstStyle/>
          <a:p>
            <a:pPr defTabSz="1277310" fontAlgn="base">
              <a:spcBef>
                <a:spcPct val="0"/>
              </a:spcBef>
              <a:spcAft>
                <a:spcPct val="0"/>
              </a:spcAft>
              <a:defRPr/>
            </a:pPr>
            <a:endParaRPr lang="ru-RU" sz="2300" dirty="0">
              <a:solidFill>
                <a:srgbClr val="000000"/>
              </a:solidFill>
            </a:endParaRPr>
          </a:p>
        </p:txBody>
      </p:sp>
      <p:sp>
        <p:nvSpPr>
          <p:cNvPr id="1037" name="Заголовок 21"/>
          <p:cNvSpPr>
            <a:spLocks noGrp="1"/>
          </p:cNvSpPr>
          <p:nvPr>
            <p:ph type="title"/>
          </p:nvPr>
        </p:nvSpPr>
        <p:spPr bwMode="auto">
          <a:xfrm>
            <a:off x="206093" y="193992"/>
            <a:ext cx="15586726" cy="8756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127735" tIns="63866" rIns="127735" bIns="63866" numCol="1" anchor="t" anchorCtr="0" compatLnSpc="1">
            <a:prstTxWarp prst="textNoShape">
              <a:avLst/>
            </a:prstTxWarp>
          </a:bodyPr>
          <a:lstStyle/>
          <a:p>
            <a:pPr lvl="0"/>
            <a:r>
              <a:rPr lang="ru-RU"/>
              <a:t>ОБРАЗЕЦ ЗАГОЛОВКА</a:t>
            </a:r>
            <a:endParaRPr lang="en-US"/>
          </a:p>
        </p:txBody>
      </p:sp>
      <p:sp>
        <p:nvSpPr>
          <p:cNvPr id="18" name="Номер слайда 22"/>
          <p:cNvSpPr>
            <a:spLocks noGrp="1"/>
          </p:cNvSpPr>
          <p:nvPr>
            <p:ph type="sldNum" sz="quarter" idx="4"/>
          </p:nvPr>
        </p:nvSpPr>
        <p:spPr>
          <a:xfrm>
            <a:off x="15523979" y="9236528"/>
            <a:ext cx="1358444" cy="364907"/>
          </a:xfrm>
          <a:prstGeom prst="rect">
            <a:avLst/>
          </a:prstGeom>
        </p:spPr>
        <p:txBody>
          <a:bodyPr vert="horz" wrap="square" lIns="127735" tIns="63866" rIns="127735" bIns="63866" numCol="1" anchor="ctr" anchorCtr="0" compatLnSpc="1">
            <a:prstTxWarp prst="textNoShape">
              <a:avLst/>
            </a:prstTxWarp>
          </a:bodyPr>
          <a:lstStyle>
            <a:lvl1pPr algn="r">
              <a:defRPr sz="1701" b="0">
                <a:solidFill>
                  <a:schemeClr val="tx1"/>
                </a:solidFill>
                <a:latin typeface="+mn-lt"/>
              </a:defRPr>
            </a:lvl1pPr>
          </a:lstStyle>
          <a:p>
            <a:pPr defTabSz="1277310" fontAlgn="base">
              <a:spcBef>
                <a:spcPct val="0"/>
              </a:spcBef>
              <a:spcAft>
                <a:spcPct val="0"/>
              </a:spcAft>
              <a:defRPr/>
            </a:pPr>
            <a:fld id="{90E909B7-EE4B-4FE9-A7E0-BDDDF935EA0C}" type="slidenum">
              <a:rPr lang="ru-RU" smtClean="0">
                <a:solidFill>
                  <a:prstClr val="black"/>
                </a:solidFill>
              </a:rPr>
              <a:pPr defTabSz="1277310" fontAlgn="base">
                <a:spcBef>
                  <a:spcPct val="0"/>
                </a:spcBef>
                <a:spcAft>
                  <a:spcPct val="0"/>
                </a:spcAft>
                <a:defRPr/>
              </a:pPr>
              <a:t>‹#›</a:t>
            </a:fld>
            <a:endParaRPr lang="ru-RU" dirty="0">
              <a:solidFill>
                <a:prstClr val="black"/>
              </a:solidFill>
            </a:endParaRPr>
          </a:p>
        </p:txBody>
      </p:sp>
      <p:pic>
        <p:nvPicPr>
          <p:cNvPr id="2" name="Рисунок 1"/>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15855081" y="163291"/>
            <a:ext cx="950150" cy="1008110"/>
          </a:xfrm>
          <a:prstGeom prst="rect">
            <a:avLst/>
          </a:prstGeom>
        </p:spPr>
      </p:pic>
      <p:cxnSp>
        <p:nvCxnSpPr>
          <p:cNvPr id="5" name="Прямая соединительная линия 4"/>
          <p:cNvCxnSpPr/>
          <p:nvPr/>
        </p:nvCxnSpPr>
        <p:spPr bwMode="auto">
          <a:xfrm flipV="1">
            <a:off x="200674" y="1247100"/>
            <a:ext cx="16604392" cy="16587"/>
          </a:xfrm>
          <a:prstGeom prst="line">
            <a:avLst/>
          </a:prstGeom>
          <a:noFill/>
          <a:ln w="12700" cap="flat" cmpd="tri" algn="ctr">
            <a:solidFill>
              <a:schemeClr val="bg1">
                <a:lumMod val="50000"/>
              </a:schemeClr>
            </a:solidFill>
            <a:prstDash val="solid"/>
            <a:round/>
            <a:headEnd type="none" w="med" len="med"/>
            <a:tailEnd type="none" w="med" len="med"/>
          </a:ln>
          <a:effectLst>
            <a:outerShdw blurRad="76200" dir="18900000" sy="23000" kx="-1200000" algn="bl" rotWithShape="0">
              <a:schemeClr val="tx1">
                <a:alpha val="20000"/>
              </a:schemeClr>
            </a:outerShdw>
          </a:effectLst>
        </p:spPr>
      </p:cxnSp>
    </p:spTree>
    <p:extLst>
      <p:ext uri="{BB962C8B-B14F-4D97-AF65-F5344CB8AC3E}">
        <p14:creationId xmlns:p14="http://schemas.microsoft.com/office/powerpoint/2010/main" val="3923707223"/>
      </p:ext>
    </p:extLst>
  </p:cSld>
  <p:clrMap bg1="lt1" tx1="dk1" bg2="lt2" tx2="dk2" accent1="accent1" accent2="accent2" accent3="accent3" accent4="accent4" accent5="accent5" accent6="accent6" hlink="hlink" folHlink="folHlink"/>
  <p:sldLayoutIdLst>
    <p:sldLayoutId id="2147485745" r:id="rId1"/>
    <p:sldLayoutId id="2147485746" r:id="rId2"/>
    <p:sldLayoutId id="2147485747" r:id="rId3"/>
    <p:sldLayoutId id="2147485748" r:id="rId4"/>
    <p:sldLayoutId id="2147485749" r:id="rId5"/>
    <p:sldLayoutId id="2147485750" r:id="rId6"/>
    <p:sldLayoutId id="2147485751" r:id="rId7"/>
    <p:sldLayoutId id="2147485752" r:id="rId8"/>
  </p:sldLayoutIdLst>
  <p:hf hdr="0" ftr="0" dt="0"/>
  <p:txStyles>
    <p:titleStyle>
      <a:lvl1pPr algn="l" rtl="0" eaLnBrk="1" fontAlgn="base" hangingPunct="1">
        <a:spcBef>
          <a:spcPct val="0"/>
        </a:spcBef>
        <a:spcAft>
          <a:spcPct val="0"/>
        </a:spcAft>
        <a:defRPr sz="2800" b="1">
          <a:solidFill>
            <a:schemeClr val="tx1">
              <a:lumMod val="50000"/>
              <a:lumOff val="50000"/>
            </a:schemeClr>
          </a:solidFill>
          <a:latin typeface="+mj-lt"/>
          <a:ea typeface="+mj-ea"/>
          <a:cs typeface="+mj-cs"/>
        </a:defRPr>
      </a:lvl1pPr>
      <a:lvl2pPr algn="ctr" rtl="0" eaLnBrk="1" fontAlgn="base" hangingPunct="1">
        <a:spcBef>
          <a:spcPct val="0"/>
        </a:spcBef>
        <a:spcAft>
          <a:spcPct val="0"/>
        </a:spcAft>
        <a:defRPr sz="4200">
          <a:solidFill>
            <a:schemeClr val="accent2"/>
          </a:solidFill>
          <a:latin typeface="Arial" charset="0"/>
        </a:defRPr>
      </a:lvl2pPr>
      <a:lvl3pPr algn="ctr" rtl="0" eaLnBrk="1" fontAlgn="base" hangingPunct="1">
        <a:spcBef>
          <a:spcPct val="0"/>
        </a:spcBef>
        <a:spcAft>
          <a:spcPct val="0"/>
        </a:spcAft>
        <a:defRPr sz="4200">
          <a:solidFill>
            <a:schemeClr val="accent2"/>
          </a:solidFill>
          <a:latin typeface="Arial" charset="0"/>
        </a:defRPr>
      </a:lvl3pPr>
      <a:lvl4pPr algn="ctr" rtl="0" eaLnBrk="1" fontAlgn="base" hangingPunct="1">
        <a:spcBef>
          <a:spcPct val="0"/>
        </a:spcBef>
        <a:spcAft>
          <a:spcPct val="0"/>
        </a:spcAft>
        <a:defRPr sz="4200">
          <a:solidFill>
            <a:schemeClr val="accent2"/>
          </a:solidFill>
          <a:latin typeface="Arial" charset="0"/>
        </a:defRPr>
      </a:lvl4pPr>
      <a:lvl5pPr algn="ctr" rtl="0" eaLnBrk="1" fontAlgn="base" hangingPunct="1">
        <a:spcBef>
          <a:spcPct val="0"/>
        </a:spcBef>
        <a:spcAft>
          <a:spcPct val="0"/>
        </a:spcAft>
        <a:defRPr sz="4200">
          <a:solidFill>
            <a:schemeClr val="accent2"/>
          </a:solidFill>
          <a:latin typeface="Arial" charset="0"/>
        </a:defRPr>
      </a:lvl5pPr>
      <a:lvl6pPr marL="638652" algn="ctr" rtl="0" eaLnBrk="1" fontAlgn="base" hangingPunct="1">
        <a:spcBef>
          <a:spcPct val="0"/>
        </a:spcBef>
        <a:spcAft>
          <a:spcPct val="0"/>
        </a:spcAft>
        <a:defRPr sz="4200">
          <a:solidFill>
            <a:schemeClr val="accent2"/>
          </a:solidFill>
          <a:latin typeface="Arial" charset="0"/>
        </a:defRPr>
      </a:lvl6pPr>
      <a:lvl7pPr marL="1277280" algn="ctr" rtl="0" eaLnBrk="1" fontAlgn="base" hangingPunct="1">
        <a:spcBef>
          <a:spcPct val="0"/>
        </a:spcBef>
        <a:spcAft>
          <a:spcPct val="0"/>
        </a:spcAft>
        <a:defRPr sz="4200">
          <a:solidFill>
            <a:schemeClr val="accent2"/>
          </a:solidFill>
          <a:latin typeface="Arial" charset="0"/>
        </a:defRPr>
      </a:lvl7pPr>
      <a:lvl8pPr marL="1915873" algn="ctr" rtl="0" eaLnBrk="1" fontAlgn="base" hangingPunct="1">
        <a:spcBef>
          <a:spcPct val="0"/>
        </a:spcBef>
        <a:spcAft>
          <a:spcPct val="0"/>
        </a:spcAft>
        <a:defRPr sz="4200">
          <a:solidFill>
            <a:schemeClr val="accent2"/>
          </a:solidFill>
          <a:latin typeface="Arial" charset="0"/>
        </a:defRPr>
      </a:lvl8pPr>
      <a:lvl9pPr marL="2554482" algn="ctr" rtl="0" eaLnBrk="1" fontAlgn="base" hangingPunct="1">
        <a:spcBef>
          <a:spcPct val="0"/>
        </a:spcBef>
        <a:spcAft>
          <a:spcPct val="0"/>
        </a:spcAft>
        <a:defRPr sz="4200">
          <a:solidFill>
            <a:schemeClr val="accent2"/>
          </a:solidFill>
          <a:latin typeface="Arial" charset="0"/>
        </a:defRPr>
      </a:lvl9pPr>
    </p:titleStyle>
    <p:bodyStyle>
      <a:lvl1pPr marL="510031" indent="-356971" algn="l" rtl="0" eaLnBrk="1" fontAlgn="base" hangingPunct="1">
        <a:spcBef>
          <a:spcPts val="420"/>
        </a:spcBef>
        <a:spcAft>
          <a:spcPct val="0"/>
        </a:spcAft>
        <a:buClr>
          <a:srgbClr val="A04DA3"/>
        </a:buClr>
        <a:buFont typeface="Georgia" pitchFamily="18" charset="0"/>
        <a:buChar char="•"/>
        <a:defRPr sz="3801">
          <a:solidFill>
            <a:schemeClr val="tx1"/>
          </a:solidFill>
          <a:latin typeface="+mn-lt"/>
          <a:ea typeface="+mn-ea"/>
          <a:cs typeface="+mn-cs"/>
        </a:defRPr>
      </a:lvl1pPr>
      <a:lvl2pPr marL="918026" indent="-343729" algn="l" rtl="0" eaLnBrk="1" fontAlgn="base" hangingPunct="1">
        <a:spcBef>
          <a:spcPts val="420"/>
        </a:spcBef>
        <a:spcAft>
          <a:spcPct val="0"/>
        </a:spcAft>
        <a:buClr>
          <a:schemeClr val="accent2"/>
        </a:buClr>
        <a:buFont typeface="Georgia" pitchFamily="18" charset="0"/>
        <a:buChar char="▫"/>
        <a:defRPr sz="3500">
          <a:solidFill>
            <a:schemeClr val="accent2"/>
          </a:solidFill>
          <a:latin typeface="+mn-lt"/>
        </a:defRPr>
      </a:lvl2pPr>
      <a:lvl3pPr marL="1288331" indent="-305997" algn="l" rtl="0" eaLnBrk="1" fontAlgn="base" hangingPunct="1">
        <a:spcBef>
          <a:spcPts val="420"/>
        </a:spcBef>
        <a:spcAft>
          <a:spcPct val="0"/>
        </a:spcAft>
        <a:buClr>
          <a:schemeClr val="accent1"/>
        </a:buClr>
        <a:buFont typeface="Wingdings 2" pitchFamily="18" charset="2"/>
        <a:buChar char=""/>
        <a:defRPr sz="3300">
          <a:solidFill>
            <a:schemeClr val="accent1"/>
          </a:solidFill>
          <a:latin typeface="+mn-lt"/>
        </a:defRPr>
      </a:lvl3pPr>
      <a:lvl4pPr marL="1647611" indent="-279372" algn="l" rtl="0" eaLnBrk="1" fontAlgn="base" hangingPunct="1">
        <a:spcBef>
          <a:spcPts val="420"/>
        </a:spcBef>
        <a:spcAft>
          <a:spcPct val="0"/>
        </a:spcAft>
        <a:buClr>
          <a:schemeClr val="accent1"/>
        </a:buClr>
        <a:buFont typeface="Wingdings 2" pitchFamily="18" charset="2"/>
        <a:buChar char=""/>
        <a:defRPr sz="3200">
          <a:solidFill>
            <a:schemeClr val="accent1"/>
          </a:solidFill>
          <a:latin typeface="+mn-lt"/>
        </a:defRPr>
      </a:lvl4pPr>
      <a:lvl5pPr marL="1940272" indent="-255019" algn="l" rtl="0" eaLnBrk="1" fontAlgn="base" hangingPunct="1">
        <a:spcBef>
          <a:spcPts val="420"/>
        </a:spcBef>
        <a:spcAft>
          <a:spcPct val="0"/>
        </a:spcAft>
        <a:buClr>
          <a:srgbClr val="A04DA3"/>
        </a:buClr>
        <a:buFont typeface="Georgia" pitchFamily="18" charset="0"/>
        <a:buChar char="▫"/>
        <a:defRPr sz="2800">
          <a:solidFill>
            <a:srgbClr val="A04DA3"/>
          </a:solidFill>
          <a:latin typeface="+mn-lt"/>
        </a:defRPr>
      </a:lvl5pPr>
      <a:lvl6pPr marL="2578882" indent="-255019" algn="l" rtl="0" eaLnBrk="1" fontAlgn="base" hangingPunct="1">
        <a:spcBef>
          <a:spcPts val="420"/>
        </a:spcBef>
        <a:spcAft>
          <a:spcPct val="0"/>
        </a:spcAft>
        <a:buClr>
          <a:srgbClr val="A04DA3"/>
        </a:buClr>
        <a:buFont typeface="Georgia" pitchFamily="18" charset="0"/>
        <a:buChar char="▫"/>
        <a:defRPr sz="2800">
          <a:solidFill>
            <a:srgbClr val="A04DA3"/>
          </a:solidFill>
          <a:latin typeface="+mn-lt"/>
        </a:defRPr>
      </a:lvl6pPr>
      <a:lvl7pPr marL="3217491" indent="-255019" algn="l" rtl="0" eaLnBrk="1" fontAlgn="base" hangingPunct="1">
        <a:spcBef>
          <a:spcPts val="420"/>
        </a:spcBef>
        <a:spcAft>
          <a:spcPct val="0"/>
        </a:spcAft>
        <a:buClr>
          <a:srgbClr val="A04DA3"/>
        </a:buClr>
        <a:buFont typeface="Georgia" pitchFamily="18" charset="0"/>
        <a:buChar char="▫"/>
        <a:defRPr sz="2800">
          <a:solidFill>
            <a:srgbClr val="A04DA3"/>
          </a:solidFill>
          <a:latin typeface="+mn-lt"/>
        </a:defRPr>
      </a:lvl7pPr>
      <a:lvl8pPr marL="3856104" indent="-255019" algn="l" rtl="0" eaLnBrk="1" fontAlgn="base" hangingPunct="1">
        <a:spcBef>
          <a:spcPts val="420"/>
        </a:spcBef>
        <a:spcAft>
          <a:spcPct val="0"/>
        </a:spcAft>
        <a:buClr>
          <a:srgbClr val="A04DA3"/>
        </a:buClr>
        <a:buFont typeface="Georgia" pitchFamily="18" charset="0"/>
        <a:buChar char="▫"/>
        <a:defRPr sz="2800">
          <a:solidFill>
            <a:srgbClr val="A04DA3"/>
          </a:solidFill>
          <a:latin typeface="+mn-lt"/>
        </a:defRPr>
      </a:lvl8pPr>
      <a:lvl9pPr marL="4494754" indent="-255019" algn="l" rtl="0" eaLnBrk="1" fontAlgn="base" hangingPunct="1">
        <a:spcBef>
          <a:spcPts val="420"/>
        </a:spcBef>
        <a:spcAft>
          <a:spcPct val="0"/>
        </a:spcAft>
        <a:buClr>
          <a:srgbClr val="A04DA3"/>
        </a:buClr>
        <a:buFont typeface="Georgia" pitchFamily="18" charset="0"/>
        <a:buChar char="▫"/>
        <a:defRPr sz="2800">
          <a:solidFill>
            <a:srgbClr val="A04DA3"/>
          </a:solidFill>
          <a:latin typeface="+mn-lt"/>
        </a:defRPr>
      </a:lvl9pPr>
    </p:bodyStyle>
    <p:otherStyle>
      <a:defPPr>
        <a:defRPr lang="ru-RU"/>
      </a:defPPr>
      <a:lvl1pPr marL="0" algn="l" defTabSz="1277280" rtl="0" eaLnBrk="1" latinLnBrk="0" hangingPunct="1">
        <a:defRPr sz="2300" kern="1200">
          <a:solidFill>
            <a:schemeClr val="tx1"/>
          </a:solidFill>
          <a:latin typeface="+mn-lt"/>
          <a:ea typeface="+mn-ea"/>
          <a:cs typeface="+mn-cs"/>
        </a:defRPr>
      </a:lvl1pPr>
      <a:lvl2pPr marL="638652" algn="l" defTabSz="1277280" rtl="0" eaLnBrk="1" latinLnBrk="0" hangingPunct="1">
        <a:defRPr sz="2300" kern="1200">
          <a:solidFill>
            <a:schemeClr val="tx1"/>
          </a:solidFill>
          <a:latin typeface="+mn-lt"/>
          <a:ea typeface="+mn-ea"/>
          <a:cs typeface="+mn-cs"/>
        </a:defRPr>
      </a:lvl2pPr>
      <a:lvl3pPr marL="1277280" algn="l" defTabSz="1277280" rtl="0" eaLnBrk="1" latinLnBrk="0" hangingPunct="1">
        <a:defRPr sz="2300" kern="1200">
          <a:solidFill>
            <a:schemeClr val="tx1"/>
          </a:solidFill>
          <a:latin typeface="+mn-lt"/>
          <a:ea typeface="+mn-ea"/>
          <a:cs typeface="+mn-cs"/>
        </a:defRPr>
      </a:lvl3pPr>
      <a:lvl4pPr marL="1915873" algn="l" defTabSz="1277280" rtl="0" eaLnBrk="1" latinLnBrk="0" hangingPunct="1">
        <a:defRPr sz="2300" kern="1200">
          <a:solidFill>
            <a:schemeClr val="tx1"/>
          </a:solidFill>
          <a:latin typeface="+mn-lt"/>
          <a:ea typeface="+mn-ea"/>
          <a:cs typeface="+mn-cs"/>
        </a:defRPr>
      </a:lvl4pPr>
      <a:lvl5pPr marL="2554482" algn="l" defTabSz="1277280" rtl="0" eaLnBrk="1" latinLnBrk="0" hangingPunct="1">
        <a:defRPr sz="2300" kern="1200">
          <a:solidFill>
            <a:schemeClr val="tx1"/>
          </a:solidFill>
          <a:latin typeface="+mn-lt"/>
          <a:ea typeface="+mn-ea"/>
          <a:cs typeface="+mn-cs"/>
        </a:defRPr>
      </a:lvl5pPr>
      <a:lvl6pPr marL="3193108" algn="l" defTabSz="1277280" rtl="0" eaLnBrk="1" latinLnBrk="0" hangingPunct="1">
        <a:defRPr sz="2300" kern="1200">
          <a:solidFill>
            <a:schemeClr val="tx1"/>
          </a:solidFill>
          <a:latin typeface="+mn-lt"/>
          <a:ea typeface="+mn-ea"/>
          <a:cs typeface="+mn-cs"/>
        </a:defRPr>
      </a:lvl6pPr>
      <a:lvl7pPr marL="3831743" algn="l" defTabSz="1277280" rtl="0" eaLnBrk="1" latinLnBrk="0" hangingPunct="1">
        <a:defRPr sz="2300" kern="1200">
          <a:solidFill>
            <a:schemeClr val="tx1"/>
          </a:solidFill>
          <a:latin typeface="+mn-lt"/>
          <a:ea typeface="+mn-ea"/>
          <a:cs typeface="+mn-cs"/>
        </a:defRPr>
      </a:lvl7pPr>
      <a:lvl8pPr marL="4470317" algn="l" defTabSz="1277280" rtl="0" eaLnBrk="1" latinLnBrk="0" hangingPunct="1">
        <a:defRPr sz="2300" kern="1200">
          <a:solidFill>
            <a:schemeClr val="tx1"/>
          </a:solidFill>
          <a:latin typeface="+mn-lt"/>
          <a:ea typeface="+mn-ea"/>
          <a:cs typeface="+mn-cs"/>
        </a:defRPr>
      </a:lvl8pPr>
      <a:lvl9pPr marL="5108967" algn="l" defTabSz="1277280" rtl="0" eaLnBrk="1" latinLnBrk="0" hangingPunct="1">
        <a:defRPr sz="2300" kern="1200">
          <a:solidFill>
            <a:schemeClr val="tx1"/>
          </a:solidFill>
          <a:latin typeface="+mn-lt"/>
          <a:ea typeface="+mn-ea"/>
          <a:cs typeface="+mn-cs"/>
        </a:defRPr>
      </a:lvl9pPr>
    </p:otherStyle>
  </p:txStyles>
</p:sldMaster>
</file>

<file path=ppt/slideMasters/slideMaster1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7" name="Прямоугольник 6">
            <a:extLst>
              <a:ext uri="{FF2B5EF4-FFF2-40B4-BE49-F238E27FC236}">
                <a16:creationId xmlns="" xmlns:a16="http://schemas.microsoft.com/office/drawing/2014/main" id="{39013729-B128-40D4-A0F6-2939D65A216A}"/>
              </a:ext>
            </a:extLst>
          </p:cNvPr>
          <p:cNvSpPr/>
          <p:nvPr/>
        </p:nvSpPr>
        <p:spPr bwMode="invGray">
          <a:xfrm>
            <a:off x="16959898" y="-2222"/>
            <a:ext cx="106680" cy="868998"/>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defTabSz="1280185" eaLnBrk="1" hangingPunct="1">
              <a:defRPr/>
            </a:pPr>
            <a:endParaRPr lang="en-US" sz="2500" dirty="0">
              <a:solidFill>
                <a:srgbClr val="FFFFFF"/>
              </a:solidFill>
            </a:endParaRPr>
          </a:p>
        </p:txBody>
      </p:sp>
      <p:sp>
        <p:nvSpPr>
          <p:cNvPr id="8" name="Прямоугольник 7">
            <a:extLst>
              <a:ext uri="{FF2B5EF4-FFF2-40B4-BE49-F238E27FC236}">
                <a16:creationId xmlns="" xmlns:a16="http://schemas.microsoft.com/office/drawing/2014/main" id="{82E11DA8-7710-4B24-9201-0378DE4DE593}"/>
              </a:ext>
            </a:extLst>
          </p:cNvPr>
          <p:cNvSpPr/>
          <p:nvPr/>
        </p:nvSpPr>
        <p:spPr bwMode="invGray">
          <a:xfrm>
            <a:off x="16882110" y="-2222"/>
            <a:ext cx="53340" cy="868998"/>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defTabSz="1280185" eaLnBrk="1" hangingPunct="1">
              <a:defRPr/>
            </a:pPr>
            <a:endParaRPr lang="en-US" sz="2500" dirty="0">
              <a:solidFill>
                <a:srgbClr val="FFFFFF"/>
              </a:solidFill>
            </a:endParaRPr>
          </a:p>
        </p:txBody>
      </p:sp>
      <p:sp>
        <p:nvSpPr>
          <p:cNvPr id="9" name="Прямоугольник 8">
            <a:extLst>
              <a:ext uri="{FF2B5EF4-FFF2-40B4-BE49-F238E27FC236}">
                <a16:creationId xmlns="" xmlns:a16="http://schemas.microsoft.com/office/drawing/2014/main" id="{038D5769-D98E-4C9B-88C2-B885970E8282}"/>
              </a:ext>
            </a:extLst>
          </p:cNvPr>
          <p:cNvSpPr/>
          <p:nvPr/>
        </p:nvSpPr>
        <p:spPr bwMode="invGray">
          <a:xfrm>
            <a:off x="16846550" y="-2222"/>
            <a:ext cx="17780" cy="868998"/>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defTabSz="1280185" eaLnBrk="1" hangingPunct="1">
              <a:defRPr/>
            </a:pPr>
            <a:endParaRPr lang="en-US" sz="2500" dirty="0">
              <a:solidFill>
                <a:srgbClr val="FFFFFF"/>
              </a:solidFill>
            </a:endParaRPr>
          </a:p>
        </p:txBody>
      </p:sp>
      <p:sp>
        <p:nvSpPr>
          <p:cNvPr id="10" name="Прямоугольник 9">
            <a:extLst>
              <a:ext uri="{FF2B5EF4-FFF2-40B4-BE49-F238E27FC236}">
                <a16:creationId xmlns="" xmlns:a16="http://schemas.microsoft.com/office/drawing/2014/main" id="{33388C02-2877-4107-8D97-C93C1BED6257}"/>
              </a:ext>
            </a:extLst>
          </p:cNvPr>
          <p:cNvSpPr/>
          <p:nvPr/>
        </p:nvSpPr>
        <p:spPr bwMode="invGray">
          <a:xfrm>
            <a:off x="16757650" y="-2222"/>
            <a:ext cx="46673" cy="868998"/>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defTabSz="1280185" eaLnBrk="1" hangingPunct="1">
              <a:defRPr/>
            </a:pPr>
            <a:endParaRPr lang="en-US" sz="2500" dirty="0">
              <a:solidFill>
                <a:srgbClr val="FFFFFF"/>
              </a:solidFill>
            </a:endParaRPr>
          </a:p>
        </p:txBody>
      </p:sp>
      <p:sp>
        <p:nvSpPr>
          <p:cNvPr id="11" name="Прямоугольник 10">
            <a:extLst>
              <a:ext uri="{FF2B5EF4-FFF2-40B4-BE49-F238E27FC236}">
                <a16:creationId xmlns="" xmlns:a16="http://schemas.microsoft.com/office/drawing/2014/main" id="{2C10B673-ECDD-4777-A3C1-6E15B401F931}"/>
              </a:ext>
            </a:extLst>
          </p:cNvPr>
          <p:cNvSpPr/>
          <p:nvPr/>
        </p:nvSpPr>
        <p:spPr bwMode="invGray">
          <a:xfrm>
            <a:off x="16642081" y="0"/>
            <a:ext cx="104458" cy="820103"/>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defTabSz="1280185" eaLnBrk="1" hangingPunct="1">
              <a:defRPr/>
            </a:pPr>
            <a:endParaRPr lang="en-US" sz="2500" dirty="0">
              <a:solidFill>
                <a:srgbClr val="FFFFFF"/>
              </a:solidFill>
            </a:endParaRPr>
          </a:p>
        </p:txBody>
      </p:sp>
      <p:sp>
        <p:nvSpPr>
          <p:cNvPr id="12" name="Прямоугольник 11">
            <a:extLst>
              <a:ext uri="{FF2B5EF4-FFF2-40B4-BE49-F238E27FC236}">
                <a16:creationId xmlns="" xmlns:a16="http://schemas.microsoft.com/office/drawing/2014/main" id="{85EAC4F7-3B47-4A32-912C-C336A552D151}"/>
              </a:ext>
            </a:extLst>
          </p:cNvPr>
          <p:cNvSpPr/>
          <p:nvPr/>
        </p:nvSpPr>
        <p:spPr bwMode="invGray">
          <a:xfrm>
            <a:off x="16568739" y="0"/>
            <a:ext cx="11112" cy="820103"/>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defTabSz="1280185" eaLnBrk="1" hangingPunct="1">
              <a:defRPr/>
            </a:pPr>
            <a:endParaRPr lang="en-US" sz="2500" dirty="0">
              <a:solidFill>
                <a:srgbClr val="FFFFFF"/>
              </a:solidFill>
            </a:endParaRPr>
          </a:p>
        </p:txBody>
      </p:sp>
      <p:sp>
        <p:nvSpPr>
          <p:cNvPr id="14" name="Прямоугольник 13">
            <a:extLst>
              <a:ext uri="{FF2B5EF4-FFF2-40B4-BE49-F238E27FC236}">
                <a16:creationId xmlns="" xmlns:a16="http://schemas.microsoft.com/office/drawing/2014/main" id="{48D513C4-1D45-43B9-A94F-3F48CEE046D6}"/>
              </a:ext>
            </a:extLst>
          </p:cNvPr>
          <p:cNvSpPr/>
          <p:nvPr/>
        </p:nvSpPr>
        <p:spPr>
          <a:xfrm>
            <a:off x="1011239" y="1"/>
            <a:ext cx="864552" cy="531178"/>
          </a:xfrm>
          <a:prstGeom prst="rect">
            <a:avLst/>
          </a:prstGeom>
        </p:spPr>
        <p:txBody>
          <a:bodyPr wrap="none">
            <a:normAutofit/>
          </a:bodyPr>
          <a:lstStyle/>
          <a:p>
            <a:pPr defTabSz="1280185" eaLnBrk="1" hangingPunct="1">
              <a:defRPr/>
            </a:pPr>
            <a:endParaRPr lang="ru-RU" sz="2500" dirty="0">
              <a:solidFill>
                <a:srgbClr val="000000"/>
              </a:solidFill>
              <a:latin typeface="+mn-lt"/>
            </a:endParaRPr>
          </a:p>
        </p:txBody>
      </p:sp>
      <p:sp>
        <p:nvSpPr>
          <p:cNvPr id="12297" name="Заголовок 21">
            <a:extLst>
              <a:ext uri="{FF2B5EF4-FFF2-40B4-BE49-F238E27FC236}">
                <a16:creationId xmlns="" xmlns:a16="http://schemas.microsoft.com/office/drawing/2014/main" id="{EF2165CC-1F96-4D11-9140-559E11B9EB72}"/>
              </a:ext>
            </a:extLst>
          </p:cNvPr>
          <p:cNvSpPr>
            <a:spLocks noGrp="1"/>
          </p:cNvSpPr>
          <p:nvPr>
            <p:ph type="title"/>
          </p:nvPr>
        </p:nvSpPr>
        <p:spPr bwMode="auto">
          <a:xfrm>
            <a:off x="206694" y="193359"/>
            <a:ext cx="15586392" cy="875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128016" tIns="64008" rIns="128016" bIns="64008" numCol="1" anchor="t" anchorCtr="0" compatLnSpc="1">
            <a:prstTxWarp prst="textNoShape">
              <a:avLst/>
            </a:prstTxWarp>
          </a:bodyPr>
          <a:lstStyle/>
          <a:p>
            <a:pPr lvl="0"/>
            <a:r>
              <a:rPr lang="ru-RU" altLang="ru-RU"/>
              <a:t>ОБРАЗЕЦ ЗАГОЛОВКА</a:t>
            </a:r>
            <a:endParaRPr lang="en-US" altLang="ru-RU"/>
          </a:p>
        </p:txBody>
      </p:sp>
      <p:sp>
        <p:nvSpPr>
          <p:cNvPr id="18" name="Номер слайда 22">
            <a:extLst>
              <a:ext uri="{FF2B5EF4-FFF2-40B4-BE49-F238E27FC236}">
                <a16:creationId xmlns="" xmlns:a16="http://schemas.microsoft.com/office/drawing/2014/main" id="{37B94FE9-2479-4AF7-BF7F-91F4723713DE}"/>
              </a:ext>
            </a:extLst>
          </p:cNvPr>
          <p:cNvSpPr>
            <a:spLocks noGrp="1"/>
          </p:cNvSpPr>
          <p:nvPr>
            <p:ph type="sldNum" sz="quarter" idx="4"/>
          </p:nvPr>
        </p:nvSpPr>
        <p:spPr>
          <a:xfrm>
            <a:off x="15524163" y="9236710"/>
            <a:ext cx="1357947" cy="364490"/>
          </a:xfrm>
          <a:prstGeom prst="rect">
            <a:avLst/>
          </a:prstGeom>
        </p:spPr>
        <p:txBody>
          <a:bodyPr vert="horz" wrap="square" lIns="128016" tIns="64008" rIns="128016" bIns="64008" numCol="1" anchor="ctr" anchorCtr="0" compatLnSpc="1">
            <a:prstTxWarp prst="textNoShape">
              <a:avLst/>
            </a:prstTxWarp>
          </a:bodyPr>
          <a:lstStyle>
            <a:lvl1pPr algn="r" eaLnBrk="1" hangingPunct="1">
              <a:defRPr sz="1680">
                <a:solidFill>
                  <a:srgbClr val="000000"/>
                </a:solidFill>
                <a:latin typeface="Times New Roman" panose="02020603050405020304" pitchFamily="18" charset="0"/>
              </a:defRPr>
            </a:lvl1pPr>
          </a:lstStyle>
          <a:p>
            <a:fld id="{3947F6D2-B962-43A7-8CD3-37366CA3C6BF}" type="slidenum">
              <a:rPr lang="ru-RU" altLang="ru-RU"/>
              <a:pPr/>
              <a:t>‹#›</a:t>
            </a:fld>
            <a:endParaRPr lang="ru-RU" altLang="ru-RU"/>
          </a:p>
        </p:txBody>
      </p:sp>
      <p:pic>
        <p:nvPicPr>
          <p:cNvPr id="12299" name="Рисунок 1">
            <a:extLst>
              <a:ext uri="{FF2B5EF4-FFF2-40B4-BE49-F238E27FC236}">
                <a16:creationId xmlns="" xmlns:a16="http://schemas.microsoft.com/office/drawing/2014/main" id="{B1523801-0DD7-4DFE-9847-E5367CE32F4E}"/>
              </a:ext>
            </a:extLst>
          </p:cNvPr>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15855316" y="162244"/>
            <a:ext cx="949008" cy="10090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Прямая соединительная линия 4">
            <a:extLst>
              <a:ext uri="{FF2B5EF4-FFF2-40B4-BE49-F238E27FC236}">
                <a16:creationId xmlns="" xmlns:a16="http://schemas.microsoft.com/office/drawing/2014/main" id="{103ECE32-4A2F-44FF-9BD8-A531A368BA81}"/>
              </a:ext>
            </a:extLst>
          </p:cNvPr>
          <p:cNvCxnSpPr/>
          <p:nvPr/>
        </p:nvCxnSpPr>
        <p:spPr bwMode="auto">
          <a:xfrm flipV="1">
            <a:off x="200026" y="1246823"/>
            <a:ext cx="16604298" cy="17780"/>
          </a:xfrm>
          <a:prstGeom prst="line">
            <a:avLst/>
          </a:prstGeom>
          <a:noFill/>
          <a:ln w="12700" cap="flat" cmpd="tri" algn="ctr">
            <a:solidFill>
              <a:schemeClr val="bg1">
                <a:lumMod val="50000"/>
              </a:schemeClr>
            </a:solidFill>
            <a:prstDash val="solid"/>
            <a:round/>
            <a:headEnd type="none" w="med" len="med"/>
            <a:tailEnd type="none" w="med" len="med"/>
          </a:ln>
          <a:effectLst>
            <a:outerShdw blurRad="76200" dir="18900000" sy="23000" kx="-1200000" algn="bl" rotWithShape="0">
              <a:schemeClr val="tx1">
                <a:alpha val="20000"/>
              </a:schemeClr>
            </a:outerShdw>
          </a:effectLst>
        </p:spPr>
      </p:cxnSp>
    </p:spTree>
    <p:extLst>
      <p:ext uri="{BB962C8B-B14F-4D97-AF65-F5344CB8AC3E}">
        <p14:creationId xmlns:p14="http://schemas.microsoft.com/office/powerpoint/2010/main" val="2185953255"/>
      </p:ext>
    </p:extLst>
  </p:cSld>
  <p:clrMap bg1="lt1" tx1="dk1" bg2="lt2" tx2="dk2" accent1="accent1" accent2="accent2" accent3="accent3" accent4="accent4" accent5="accent5" accent6="accent6" hlink="hlink" folHlink="folHlink"/>
  <p:sldLayoutIdLst>
    <p:sldLayoutId id="2147485755" r:id="rId1"/>
    <p:sldLayoutId id="2147485756" r:id="rId2"/>
    <p:sldLayoutId id="2147485757" r:id="rId3"/>
    <p:sldLayoutId id="2147485758" r:id="rId4"/>
    <p:sldLayoutId id="2147485759" r:id="rId5"/>
  </p:sldLayoutIdLst>
  <p:hf hdr="0" ftr="0" dt="0"/>
  <p:txStyles>
    <p:titleStyle>
      <a:lvl1pPr algn="l" rtl="0" eaLnBrk="0" fontAlgn="base" hangingPunct="0">
        <a:spcBef>
          <a:spcPct val="0"/>
        </a:spcBef>
        <a:spcAft>
          <a:spcPct val="0"/>
        </a:spcAft>
        <a:defRPr sz="2800" b="1">
          <a:solidFill>
            <a:srgbClr val="7F7F7F"/>
          </a:solidFill>
          <a:latin typeface="+mj-lt"/>
          <a:ea typeface="+mj-ea"/>
          <a:cs typeface="+mj-cs"/>
        </a:defRPr>
      </a:lvl1pPr>
      <a:lvl2pPr algn="l" rtl="0" eaLnBrk="0" fontAlgn="base" hangingPunct="0">
        <a:spcBef>
          <a:spcPct val="0"/>
        </a:spcBef>
        <a:spcAft>
          <a:spcPct val="0"/>
        </a:spcAft>
        <a:defRPr sz="2800" b="1">
          <a:solidFill>
            <a:srgbClr val="7F7F7F"/>
          </a:solidFill>
          <a:latin typeface="Book Antiqua" pitchFamily="18" charset="0"/>
        </a:defRPr>
      </a:lvl2pPr>
      <a:lvl3pPr algn="l" rtl="0" eaLnBrk="0" fontAlgn="base" hangingPunct="0">
        <a:spcBef>
          <a:spcPct val="0"/>
        </a:spcBef>
        <a:spcAft>
          <a:spcPct val="0"/>
        </a:spcAft>
        <a:defRPr sz="2800" b="1">
          <a:solidFill>
            <a:srgbClr val="7F7F7F"/>
          </a:solidFill>
          <a:latin typeface="Book Antiqua" pitchFamily="18" charset="0"/>
        </a:defRPr>
      </a:lvl3pPr>
      <a:lvl4pPr algn="l" rtl="0" eaLnBrk="0" fontAlgn="base" hangingPunct="0">
        <a:spcBef>
          <a:spcPct val="0"/>
        </a:spcBef>
        <a:spcAft>
          <a:spcPct val="0"/>
        </a:spcAft>
        <a:defRPr sz="2800" b="1">
          <a:solidFill>
            <a:srgbClr val="7F7F7F"/>
          </a:solidFill>
          <a:latin typeface="Book Antiqua" pitchFamily="18" charset="0"/>
        </a:defRPr>
      </a:lvl4pPr>
      <a:lvl5pPr algn="l" rtl="0" eaLnBrk="0" fontAlgn="base" hangingPunct="0">
        <a:spcBef>
          <a:spcPct val="0"/>
        </a:spcBef>
        <a:spcAft>
          <a:spcPct val="0"/>
        </a:spcAft>
        <a:defRPr sz="2800" b="1">
          <a:solidFill>
            <a:srgbClr val="7F7F7F"/>
          </a:solidFill>
          <a:latin typeface="Book Antiqua" pitchFamily="18" charset="0"/>
        </a:defRPr>
      </a:lvl5pPr>
      <a:lvl6pPr marL="640077" algn="ctr" rtl="0" eaLnBrk="1" fontAlgn="base" hangingPunct="1">
        <a:spcBef>
          <a:spcPct val="0"/>
        </a:spcBef>
        <a:spcAft>
          <a:spcPct val="0"/>
        </a:spcAft>
        <a:defRPr sz="4200">
          <a:solidFill>
            <a:schemeClr val="accent2"/>
          </a:solidFill>
          <a:latin typeface="Arial" charset="0"/>
        </a:defRPr>
      </a:lvl6pPr>
      <a:lvl7pPr marL="1280153" algn="ctr" rtl="0" eaLnBrk="1" fontAlgn="base" hangingPunct="1">
        <a:spcBef>
          <a:spcPct val="0"/>
        </a:spcBef>
        <a:spcAft>
          <a:spcPct val="0"/>
        </a:spcAft>
        <a:defRPr sz="4200">
          <a:solidFill>
            <a:schemeClr val="accent2"/>
          </a:solidFill>
          <a:latin typeface="Arial" charset="0"/>
        </a:defRPr>
      </a:lvl7pPr>
      <a:lvl8pPr marL="1920230" algn="ctr" rtl="0" eaLnBrk="1" fontAlgn="base" hangingPunct="1">
        <a:spcBef>
          <a:spcPct val="0"/>
        </a:spcBef>
        <a:spcAft>
          <a:spcPct val="0"/>
        </a:spcAft>
        <a:defRPr sz="4200">
          <a:solidFill>
            <a:schemeClr val="accent2"/>
          </a:solidFill>
          <a:latin typeface="Arial" charset="0"/>
        </a:defRPr>
      </a:lvl8pPr>
      <a:lvl9pPr marL="2560307" algn="ctr" rtl="0" eaLnBrk="1" fontAlgn="base" hangingPunct="1">
        <a:spcBef>
          <a:spcPct val="0"/>
        </a:spcBef>
        <a:spcAft>
          <a:spcPct val="0"/>
        </a:spcAft>
        <a:defRPr sz="4200">
          <a:solidFill>
            <a:schemeClr val="accent2"/>
          </a:solidFill>
          <a:latin typeface="Arial" charset="0"/>
        </a:defRPr>
      </a:lvl9pPr>
    </p:titleStyle>
    <p:bodyStyle>
      <a:lvl1pPr marL="508953" indent="-355600" algn="l" rtl="0" eaLnBrk="0" fontAlgn="base" hangingPunct="0">
        <a:spcBef>
          <a:spcPts val="420"/>
        </a:spcBef>
        <a:spcAft>
          <a:spcPct val="0"/>
        </a:spcAft>
        <a:buClr>
          <a:srgbClr val="A04DA3"/>
        </a:buClr>
        <a:buFont typeface="Georgia" panose="02040502050405020303" pitchFamily="18" charset="0"/>
        <a:buChar char="•"/>
        <a:defRPr sz="3780">
          <a:solidFill>
            <a:schemeClr val="tx1"/>
          </a:solidFill>
          <a:latin typeface="+mn-lt"/>
          <a:ea typeface="+mn-ea"/>
          <a:cs typeface="+mn-cs"/>
        </a:defRPr>
      </a:lvl1pPr>
      <a:lvl2pPr marL="917893" indent="-342265" algn="l" rtl="0" eaLnBrk="0" fontAlgn="base" hangingPunct="0">
        <a:spcBef>
          <a:spcPts val="420"/>
        </a:spcBef>
        <a:spcAft>
          <a:spcPct val="0"/>
        </a:spcAft>
        <a:buClr>
          <a:schemeClr val="accent2"/>
        </a:buClr>
        <a:buFont typeface="Georgia" panose="02040502050405020303" pitchFamily="18" charset="0"/>
        <a:buChar char="▫"/>
        <a:defRPr sz="3500">
          <a:solidFill>
            <a:schemeClr val="accent2"/>
          </a:solidFill>
          <a:latin typeface="+mn-lt"/>
        </a:defRPr>
      </a:lvl2pPr>
      <a:lvl3pPr marL="1289050" indent="-304483" algn="l" rtl="0" eaLnBrk="0" fontAlgn="base" hangingPunct="0">
        <a:spcBef>
          <a:spcPts val="420"/>
        </a:spcBef>
        <a:spcAft>
          <a:spcPct val="0"/>
        </a:spcAft>
        <a:buClr>
          <a:schemeClr val="accent1"/>
        </a:buClr>
        <a:buFont typeface="Wingdings 2" panose="05020102010507070707" pitchFamily="82" charset="2"/>
        <a:buChar char=""/>
        <a:defRPr sz="3360">
          <a:solidFill>
            <a:schemeClr val="accent1"/>
          </a:solidFill>
          <a:latin typeface="+mn-lt"/>
        </a:defRPr>
      </a:lvl3pPr>
      <a:lvl4pPr marL="1649095" indent="-277813" algn="l" rtl="0" eaLnBrk="0" fontAlgn="base" hangingPunct="0">
        <a:spcBef>
          <a:spcPts val="420"/>
        </a:spcBef>
        <a:spcAft>
          <a:spcPct val="0"/>
        </a:spcAft>
        <a:buClr>
          <a:schemeClr val="accent1"/>
        </a:buClr>
        <a:buFont typeface="Wingdings 2" panose="05020102010507070707" pitchFamily="82" charset="2"/>
        <a:buChar char=""/>
        <a:defRPr sz="3080">
          <a:solidFill>
            <a:schemeClr val="accent1"/>
          </a:solidFill>
          <a:latin typeface="+mn-lt"/>
        </a:defRPr>
      </a:lvl4pPr>
      <a:lvl5pPr marL="1942465" indent="-253365" algn="l" rtl="0" eaLnBrk="0" fontAlgn="base" hangingPunct="0">
        <a:spcBef>
          <a:spcPts val="420"/>
        </a:spcBef>
        <a:spcAft>
          <a:spcPct val="0"/>
        </a:spcAft>
        <a:buClr>
          <a:srgbClr val="A04DA3"/>
        </a:buClr>
        <a:buFont typeface="Georgia" panose="02040502050405020303" pitchFamily="18" charset="0"/>
        <a:buChar char="▫"/>
        <a:defRPr sz="2800">
          <a:solidFill>
            <a:srgbClr val="A04DA3"/>
          </a:solidFill>
          <a:latin typeface="+mn-lt"/>
        </a:defRPr>
      </a:lvl5pPr>
      <a:lvl6pPr marL="2584756" indent="-255587" algn="l" rtl="0" eaLnBrk="1" fontAlgn="base" hangingPunct="1">
        <a:spcBef>
          <a:spcPts val="420"/>
        </a:spcBef>
        <a:spcAft>
          <a:spcPct val="0"/>
        </a:spcAft>
        <a:buClr>
          <a:srgbClr val="A04DA3"/>
        </a:buClr>
        <a:buFont typeface="Georgia" pitchFamily="18" charset="0"/>
        <a:buChar char="▫"/>
        <a:defRPr sz="2800">
          <a:solidFill>
            <a:srgbClr val="A04DA3"/>
          </a:solidFill>
          <a:latin typeface="+mn-lt"/>
        </a:defRPr>
      </a:lvl6pPr>
      <a:lvl7pPr marL="3224831" indent="-255587" algn="l" rtl="0" eaLnBrk="1" fontAlgn="base" hangingPunct="1">
        <a:spcBef>
          <a:spcPts val="420"/>
        </a:spcBef>
        <a:spcAft>
          <a:spcPct val="0"/>
        </a:spcAft>
        <a:buClr>
          <a:srgbClr val="A04DA3"/>
        </a:buClr>
        <a:buFont typeface="Georgia" pitchFamily="18" charset="0"/>
        <a:buChar char="▫"/>
        <a:defRPr sz="2800">
          <a:solidFill>
            <a:srgbClr val="A04DA3"/>
          </a:solidFill>
          <a:latin typeface="+mn-lt"/>
        </a:defRPr>
      </a:lvl7pPr>
      <a:lvl8pPr marL="3864909" indent="-255587" algn="l" rtl="0" eaLnBrk="1" fontAlgn="base" hangingPunct="1">
        <a:spcBef>
          <a:spcPts val="420"/>
        </a:spcBef>
        <a:spcAft>
          <a:spcPct val="0"/>
        </a:spcAft>
        <a:buClr>
          <a:srgbClr val="A04DA3"/>
        </a:buClr>
        <a:buFont typeface="Georgia" pitchFamily="18" charset="0"/>
        <a:buChar char="▫"/>
        <a:defRPr sz="2800">
          <a:solidFill>
            <a:srgbClr val="A04DA3"/>
          </a:solidFill>
          <a:latin typeface="+mn-lt"/>
        </a:defRPr>
      </a:lvl8pPr>
      <a:lvl9pPr marL="4504984" indent="-255587" algn="l" rtl="0" eaLnBrk="1" fontAlgn="base" hangingPunct="1">
        <a:spcBef>
          <a:spcPts val="420"/>
        </a:spcBef>
        <a:spcAft>
          <a:spcPct val="0"/>
        </a:spcAft>
        <a:buClr>
          <a:srgbClr val="A04DA3"/>
        </a:buClr>
        <a:buFont typeface="Georgia" pitchFamily="18" charset="0"/>
        <a:buChar char="▫"/>
        <a:defRPr sz="2800">
          <a:solidFill>
            <a:srgbClr val="A04DA3"/>
          </a:solidFill>
          <a:latin typeface="+mn-lt"/>
        </a:defRPr>
      </a:lvl9pPr>
    </p:bodyStyle>
    <p:otherStyle>
      <a:defPPr>
        <a:defRPr lang="ru-RU"/>
      </a:defPPr>
      <a:lvl1pPr marL="0" algn="l" defTabSz="1280153" rtl="0" eaLnBrk="1" latinLnBrk="0" hangingPunct="1">
        <a:defRPr sz="2500" kern="1200">
          <a:solidFill>
            <a:schemeClr val="tx1"/>
          </a:solidFill>
          <a:latin typeface="+mn-lt"/>
          <a:ea typeface="+mn-ea"/>
          <a:cs typeface="+mn-cs"/>
        </a:defRPr>
      </a:lvl1pPr>
      <a:lvl2pPr marL="640077" algn="l" defTabSz="1280153" rtl="0" eaLnBrk="1" latinLnBrk="0" hangingPunct="1">
        <a:defRPr sz="2500" kern="1200">
          <a:solidFill>
            <a:schemeClr val="tx1"/>
          </a:solidFill>
          <a:latin typeface="+mn-lt"/>
          <a:ea typeface="+mn-ea"/>
          <a:cs typeface="+mn-cs"/>
        </a:defRPr>
      </a:lvl2pPr>
      <a:lvl3pPr marL="1280153" algn="l" defTabSz="1280153" rtl="0" eaLnBrk="1" latinLnBrk="0" hangingPunct="1">
        <a:defRPr sz="2500" kern="1200">
          <a:solidFill>
            <a:schemeClr val="tx1"/>
          </a:solidFill>
          <a:latin typeface="+mn-lt"/>
          <a:ea typeface="+mn-ea"/>
          <a:cs typeface="+mn-cs"/>
        </a:defRPr>
      </a:lvl3pPr>
      <a:lvl4pPr marL="1920230" algn="l" defTabSz="1280153" rtl="0" eaLnBrk="1" latinLnBrk="0" hangingPunct="1">
        <a:defRPr sz="2500" kern="1200">
          <a:solidFill>
            <a:schemeClr val="tx1"/>
          </a:solidFill>
          <a:latin typeface="+mn-lt"/>
          <a:ea typeface="+mn-ea"/>
          <a:cs typeface="+mn-cs"/>
        </a:defRPr>
      </a:lvl4pPr>
      <a:lvl5pPr marL="2560307" algn="l" defTabSz="1280153" rtl="0" eaLnBrk="1" latinLnBrk="0" hangingPunct="1">
        <a:defRPr sz="2500" kern="1200">
          <a:solidFill>
            <a:schemeClr val="tx1"/>
          </a:solidFill>
          <a:latin typeface="+mn-lt"/>
          <a:ea typeface="+mn-ea"/>
          <a:cs typeface="+mn-cs"/>
        </a:defRPr>
      </a:lvl5pPr>
      <a:lvl6pPr marL="3200385" algn="l" defTabSz="1280153" rtl="0" eaLnBrk="1" latinLnBrk="0" hangingPunct="1">
        <a:defRPr sz="2500" kern="1200">
          <a:solidFill>
            <a:schemeClr val="tx1"/>
          </a:solidFill>
          <a:latin typeface="+mn-lt"/>
          <a:ea typeface="+mn-ea"/>
          <a:cs typeface="+mn-cs"/>
        </a:defRPr>
      </a:lvl6pPr>
      <a:lvl7pPr marL="3840460" algn="l" defTabSz="1280153" rtl="0" eaLnBrk="1" latinLnBrk="0" hangingPunct="1">
        <a:defRPr sz="2500" kern="1200">
          <a:solidFill>
            <a:schemeClr val="tx1"/>
          </a:solidFill>
          <a:latin typeface="+mn-lt"/>
          <a:ea typeface="+mn-ea"/>
          <a:cs typeface="+mn-cs"/>
        </a:defRPr>
      </a:lvl7pPr>
      <a:lvl8pPr marL="4480538" algn="l" defTabSz="1280153" rtl="0" eaLnBrk="1" latinLnBrk="0" hangingPunct="1">
        <a:defRPr sz="2500" kern="1200">
          <a:solidFill>
            <a:schemeClr val="tx1"/>
          </a:solidFill>
          <a:latin typeface="+mn-lt"/>
          <a:ea typeface="+mn-ea"/>
          <a:cs typeface="+mn-cs"/>
        </a:defRPr>
      </a:lvl8pPr>
      <a:lvl9pPr marL="5120615" algn="l" defTabSz="1280153" rtl="0" eaLnBrk="1" latinLnBrk="0" hangingPunct="1">
        <a:defRPr sz="2500" kern="1200">
          <a:solidFill>
            <a:schemeClr val="tx1"/>
          </a:solidFill>
          <a:latin typeface="+mn-lt"/>
          <a:ea typeface="+mn-ea"/>
          <a:cs typeface="+mn-cs"/>
        </a:defRPr>
      </a:lvl9pPr>
    </p:otherStyle>
  </p:txStyles>
</p:sldMaster>
</file>

<file path=ppt/slideMasters/slideMaster15.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7" name="Прямоугольник 6">
            <a:extLst>
              <a:ext uri="{FF2B5EF4-FFF2-40B4-BE49-F238E27FC236}">
                <a16:creationId xmlns="" xmlns:a16="http://schemas.microsoft.com/office/drawing/2014/main" id="{798B2438-A119-4DAB-9894-CA42B9194F9A}"/>
              </a:ext>
            </a:extLst>
          </p:cNvPr>
          <p:cNvSpPr/>
          <p:nvPr/>
        </p:nvSpPr>
        <p:spPr bwMode="invGray">
          <a:xfrm>
            <a:off x="16959898" y="-2222"/>
            <a:ext cx="106680" cy="868998"/>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defTabSz="1280185" eaLnBrk="1" hangingPunct="1">
              <a:defRPr/>
            </a:pPr>
            <a:endParaRPr lang="en-US" sz="2500" dirty="0">
              <a:solidFill>
                <a:srgbClr val="FFFFFF"/>
              </a:solidFill>
            </a:endParaRPr>
          </a:p>
        </p:txBody>
      </p:sp>
      <p:sp>
        <p:nvSpPr>
          <p:cNvPr id="8" name="Прямоугольник 7">
            <a:extLst>
              <a:ext uri="{FF2B5EF4-FFF2-40B4-BE49-F238E27FC236}">
                <a16:creationId xmlns="" xmlns:a16="http://schemas.microsoft.com/office/drawing/2014/main" id="{EEB9B226-2E96-404C-80EC-C0654F7D5758}"/>
              </a:ext>
            </a:extLst>
          </p:cNvPr>
          <p:cNvSpPr/>
          <p:nvPr/>
        </p:nvSpPr>
        <p:spPr bwMode="invGray">
          <a:xfrm>
            <a:off x="16882110" y="-2222"/>
            <a:ext cx="53340" cy="868998"/>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defTabSz="1280185" eaLnBrk="1" hangingPunct="1">
              <a:defRPr/>
            </a:pPr>
            <a:endParaRPr lang="en-US" sz="2500" dirty="0">
              <a:solidFill>
                <a:srgbClr val="FFFFFF"/>
              </a:solidFill>
            </a:endParaRPr>
          </a:p>
        </p:txBody>
      </p:sp>
      <p:sp>
        <p:nvSpPr>
          <p:cNvPr id="9" name="Прямоугольник 8">
            <a:extLst>
              <a:ext uri="{FF2B5EF4-FFF2-40B4-BE49-F238E27FC236}">
                <a16:creationId xmlns="" xmlns:a16="http://schemas.microsoft.com/office/drawing/2014/main" id="{50BF5A9D-E5FE-433F-A537-4E1BFD275523}"/>
              </a:ext>
            </a:extLst>
          </p:cNvPr>
          <p:cNvSpPr/>
          <p:nvPr/>
        </p:nvSpPr>
        <p:spPr bwMode="invGray">
          <a:xfrm>
            <a:off x="16846550" y="-2222"/>
            <a:ext cx="17780" cy="868998"/>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defTabSz="1280185" eaLnBrk="1" hangingPunct="1">
              <a:defRPr/>
            </a:pPr>
            <a:endParaRPr lang="en-US" sz="2500" dirty="0">
              <a:solidFill>
                <a:srgbClr val="FFFFFF"/>
              </a:solidFill>
            </a:endParaRPr>
          </a:p>
        </p:txBody>
      </p:sp>
      <p:sp>
        <p:nvSpPr>
          <p:cNvPr id="10" name="Прямоугольник 9">
            <a:extLst>
              <a:ext uri="{FF2B5EF4-FFF2-40B4-BE49-F238E27FC236}">
                <a16:creationId xmlns="" xmlns:a16="http://schemas.microsoft.com/office/drawing/2014/main" id="{94DA2B8D-8F8C-4234-BF40-4C4313E78579}"/>
              </a:ext>
            </a:extLst>
          </p:cNvPr>
          <p:cNvSpPr/>
          <p:nvPr/>
        </p:nvSpPr>
        <p:spPr bwMode="invGray">
          <a:xfrm>
            <a:off x="16757650" y="-2222"/>
            <a:ext cx="46673" cy="868998"/>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defTabSz="1280185" eaLnBrk="1" hangingPunct="1">
              <a:defRPr/>
            </a:pPr>
            <a:endParaRPr lang="en-US" sz="2500" dirty="0">
              <a:solidFill>
                <a:srgbClr val="FFFFFF"/>
              </a:solidFill>
            </a:endParaRPr>
          </a:p>
        </p:txBody>
      </p:sp>
      <p:sp>
        <p:nvSpPr>
          <p:cNvPr id="11" name="Прямоугольник 10">
            <a:extLst>
              <a:ext uri="{FF2B5EF4-FFF2-40B4-BE49-F238E27FC236}">
                <a16:creationId xmlns="" xmlns:a16="http://schemas.microsoft.com/office/drawing/2014/main" id="{EF814D11-9425-4908-8AA9-233BB43D96FA}"/>
              </a:ext>
            </a:extLst>
          </p:cNvPr>
          <p:cNvSpPr/>
          <p:nvPr/>
        </p:nvSpPr>
        <p:spPr bwMode="invGray">
          <a:xfrm>
            <a:off x="16642081" y="0"/>
            <a:ext cx="104458" cy="820103"/>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defTabSz="1280185" eaLnBrk="1" hangingPunct="1">
              <a:defRPr/>
            </a:pPr>
            <a:endParaRPr lang="en-US" sz="2500" dirty="0">
              <a:solidFill>
                <a:srgbClr val="FFFFFF"/>
              </a:solidFill>
            </a:endParaRPr>
          </a:p>
        </p:txBody>
      </p:sp>
      <p:sp>
        <p:nvSpPr>
          <p:cNvPr id="12" name="Прямоугольник 11">
            <a:extLst>
              <a:ext uri="{FF2B5EF4-FFF2-40B4-BE49-F238E27FC236}">
                <a16:creationId xmlns="" xmlns:a16="http://schemas.microsoft.com/office/drawing/2014/main" id="{72811B35-5A96-41F8-838D-4AAE7EC538C5}"/>
              </a:ext>
            </a:extLst>
          </p:cNvPr>
          <p:cNvSpPr/>
          <p:nvPr/>
        </p:nvSpPr>
        <p:spPr bwMode="invGray">
          <a:xfrm>
            <a:off x="16568739" y="0"/>
            <a:ext cx="11112" cy="820103"/>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defTabSz="1280185" eaLnBrk="1" hangingPunct="1">
              <a:defRPr/>
            </a:pPr>
            <a:endParaRPr lang="en-US" sz="2500" dirty="0">
              <a:solidFill>
                <a:srgbClr val="FFFFFF"/>
              </a:solidFill>
            </a:endParaRPr>
          </a:p>
        </p:txBody>
      </p:sp>
      <p:sp>
        <p:nvSpPr>
          <p:cNvPr id="14" name="Прямоугольник 13">
            <a:extLst>
              <a:ext uri="{FF2B5EF4-FFF2-40B4-BE49-F238E27FC236}">
                <a16:creationId xmlns="" xmlns:a16="http://schemas.microsoft.com/office/drawing/2014/main" id="{1FA5C94A-5EDB-46CB-B11D-08F0E2FE9480}"/>
              </a:ext>
            </a:extLst>
          </p:cNvPr>
          <p:cNvSpPr/>
          <p:nvPr/>
        </p:nvSpPr>
        <p:spPr>
          <a:xfrm>
            <a:off x="1011239" y="1"/>
            <a:ext cx="864552" cy="531178"/>
          </a:xfrm>
          <a:prstGeom prst="rect">
            <a:avLst/>
          </a:prstGeom>
        </p:spPr>
        <p:txBody>
          <a:bodyPr wrap="none">
            <a:normAutofit/>
          </a:bodyPr>
          <a:lstStyle/>
          <a:p>
            <a:pPr defTabSz="1280185" eaLnBrk="1" hangingPunct="1">
              <a:defRPr/>
            </a:pPr>
            <a:endParaRPr lang="ru-RU" sz="2500" dirty="0">
              <a:solidFill>
                <a:srgbClr val="000000"/>
              </a:solidFill>
              <a:latin typeface="+mn-lt"/>
            </a:endParaRPr>
          </a:p>
        </p:txBody>
      </p:sp>
      <p:sp>
        <p:nvSpPr>
          <p:cNvPr id="7177" name="Заголовок 21">
            <a:extLst>
              <a:ext uri="{FF2B5EF4-FFF2-40B4-BE49-F238E27FC236}">
                <a16:creationId xmlns="" xmlns:a16="http://schemas.microsoft.com/office/drawing/2014/main" id="{59DF9863-6F74-4FBE-B080-0C41A2FFC766}"/>
              </a:ext>
            </a:extLst>
          </p:cNvPr>
          <p:cNvSpPr>
            <a:spLocks noGrp="1"/>
          </p:cNvSpPr>
          <p:nvPr>
            <p:ph type="title"/>
          </p:nvPr>
        </p:nvSpPr>
        <p:spPr bwMode="auto">
          <a:xfrm>
            <a:off x="206694" y="193359"/>
            <a:ext cx="15586392" cy="875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128016" tIns="64008" rIns="128016" bIns="64008" numCol="1" anchor="t" anchorCtr="0" compatLnSpc="1">
            <a:prstTxWarp prst="textNoShape">
              <a:avLst/>
            </a:prstTxWarp>
          </a:bodyPr>
          <a:lstStyle/>
          <a:p>
            <a:pPr lvl="0"/>
            <a:r>
              <a:rPr lang="ru-RU" altLang="ru-RU"/>
              <a:t>ОБРАЗЕЦ ЗАГОЛОВКА</a:t>
            </a:r>
            <a:endParaRPr lang="en-US" altLang="ru-RU"/>
          </a:p>
        </p:txBody>
      </p:sp>
      <p:sp>
        <p:nvSpPr>
          <p:cNvPr id="18" name="Номер слайда 22">
            <a:extLst>
              <a:ext uri="{FF2B5EF4-FFF2-40B4-BE49-F238E27FC236}">
                <a16:creationId xmlns="" xmlns:a16="http://schemas.microsoft.com/office/drawing/2014/main" id="{B5A52D9B-5E86-4E67-90A5-14FEAFA2840B}"/>
              </a:ext>
            </a:extLst>
          </p:cNvPr>
          <p:cNvSpPr>
            <a:spLocks noGrp="1"/>
          </p:cNvSpPr>
          <p:nvPr>
            <p:ph type="sldNum" sz="quarter" idx="4"/>
          </p:nvPr>
        </p:nvSpPr>
        <p:spPr>
          <a:xfrm>
            <a:off x="15524163" y="9236710"/>
            <a:ext cx="1357947" cy="364490"/>
          </a:xfrm>
          <a:prstGeom prst="rect">
            <a:avLst/>
          </a:prstGeom>
        </p:spPr>
        <p:txBody>
          <a:bodyPr vert="horz" wrap="square" lIns="128016" tIns="64008" rIns="128016" bIns="64008" numCol="1" anchor="ctr" anchorCtr="0" compatLnSpc="1">
            <a:prstTxWarp prst="textNoShape">
              <a:avLst/>
            </a:prstTxWarp>
          </a:bodyPr>
          <a:lstStyle>
            <a:lvl1pPr algn="r" defTabSz="1280185" eaLnBrk="1" hangingPunct="1">
              <a:defRPr sz="1700" b="0" smtClean="0">
                <a:solidFill>
                  <a:prstClr val="black"/>
                </a:solidFill>
                <a:latin typeface="+mn-lt"/>
              </a:defRPr>
            </a:lvl1pPr>
          </a:lstStyle>
          <a:p>
            <a:pPr>
              <a:defRPr/>
            </a:pPr>
            <a:fld id="{D5C24465-C2B7-46D4-A78B-CB8880E65141}" type="slidenum">
              <a:rPr lang="ru-RU"/>
              <a:pPr>
                <a:defRPr/>
              </a:pPr>
              <a:t>‹#›</a:t>
            </a:fld>
            <a:endParaRPr lang="ru-RU" dirty="0"/>
          </a:p>
        </p:txBody>
      </p:sp>
      <p:pic>
        <p:nvPicPr>
          <p:cNvPr id="7179" name="Рисунок 1">
            <a:extLst>
              <a:ext uri="{FF2B5EF4-FFF2-40B4-BE49-F238E27FC236}">
                <a16:creationId xmlns="" xmlns:a16="http://schemas.microsoft.com/office/drawing/2014/main" id="{00FDCAFD-7CF8-432D-BC71-16E55A09BFB2}"/>
              </a:ext>
            </a:extLst>
          </p:cNvPr>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15855316" y="162244"/>
            <a:ext cx="949008" cy="10090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Прямая соединительная линия 4">
            <a:extLst>
              <a:ext uri="{FF2B5EF4-FFF2-40B4-BE49-F238E27FC236}">
                <a16:creationId xmlns="" xmlns:a16="http://schemas.microsoft.com/office/drawing/2014/main" id="{EA9CEF20-8E24-4156-BCFF-9785496BC8F4}"/>
              </a:ext>
            </a:extLst>
          </p:cNvPr>
          <p:cNvCxnSpPr/>
          <p:nvPr/>
        </p:nvCxnSpPr>
        <p:spPr bwMode="auto">
          <a:xfrm flipV="1">
            <a:off x="200026" y="1246823"/>
            <a:ext cx="16604298" cy="17780"/>
          </a:xfrm>
          <a:prstGeom prst="line">
            <a:avLst/>
          </a:prstGeom>
          <a:noFill/>
          <a:ln w="12700" cap="flat" cmpd="tri" algn="ctr">
            <a:solidFill>
              <a:schemeClr val="bg1">
                <a:lumMod val="50000"/>
              </a:schemeClr>
            </a:solidFill>
            <a:prstDash val="solid"/>
            <a:round/>
            <a:headEnd type="none" w="med" len="med"/>
            <a:tailEnd type="none" w="med" len="med"/>
          </a:ln>
          <a:effectLst>
            <a:outerShdw blurRad="76200" dir="18900000" sy="23000" kx="-1200000" algn="bl" rotWithShape="0">
              <a:schemeClr val="tx1">
                <a:alpha val="20000"/>
              </a:schemeClr>
            </a:outerShdw>
          </a:effectLst>
        </p:spPr>
      </p:cxnSp>
    </p:spTree>
    <p:extLst>
      <p:ext uri="{BB962C8B-B14F-4D97-AF65-F5344CB8AC3E}">
        <p14:creationId xmlns:p14="http://schemas.microsoft.com/office/powerpoint/2010/main" val="1913949454"/>
      </p:ext>
    </p:extLst>
  </p:cSld>
  <p:clrMap bg1="lt1" tx1="dk1" bg2="lt2" tx2="dk2" accent1="accent1" accent2="accent2" accent3="accent3" accent4="accent4" accent5="accent5" accent6="accent6" hlink="hlink" folHlink="folHlink"/>
  <p:sldLayoutIdLst>
    <p:sldLayoutId id="2147485794" r:id="rId1"/>
    <p:sldLayoutId id="2147485795" r:id="rId2"/>
    <p:sldLayoutId id="2147485796" r:id="rId3"/>
    <p:sldLayoutId id="2147485797" r:id="rId4"/>
    <p:sldLayoutId id="2147485798" r:id="rId5"/>
  </p:sldLayoutIdLst>
  <p:hf hdr="0" ftr="0" dt="0"/>
  <p:txStyles>
    <p:titleStyle>
      <a:lvl1pPr algn="l" rtl="0" fontAlgn="base">
        <a:spcBef>
          <a:spcPct val="0"/>
        </a:spcBef>
        <a:spcAft>
          <a:spcPct val="0"/>
        </a:spcAft>
        <a:defRPr sz="2800" b="1">
          <a:solidFill>
            <a:srgbClr val="7F7F7F"/>
          </a:solidFill>
          <a:latin typeface="+mj-lt"/>
          <a:ea typeface="+mj-ea"/>
          <a:cs typeface="+mj-cs"/>
        </a:defRPr>
      </a:lvl1pPr>
      <a:lvl2pPr algn="l" rtl="0" fontAlgn="base">
        <a:spcBef>
          <a:spcPct val="0"/>
        </a:spcBef>
        <a:spcAft>
          <a:spcPct val="0"/>
        </a:spcAft>
        <a:defRPr sz="2800" b="1">
          <a:solidFill>
            <a:srgbClr val="7F7F7F"/>
          </a:solidFill>
          <a:latin typeface="Book Antiqua" panose="02040602050305030304" pitchFamily="18" charset="0"/>
        </a:defRPr>
      </a:lvl2pPr>
      <a:lvl3pPr algn="l" rtl="0" fontAlgn="base">
        <a:spcBef>
          <a:spcPct val="0"/>
        </a:spcBef>
        <a:spcAft>
          <a:spcPct val="0"/>
        </a:spcAft>
        <a:defRPr sz="2800" b="1">
          <a:solidFill>
            <a:srgbClr val="7F7F7F"/>
          </a:solidFill>
          <a:latin typeface="Book Antiqua" panose="02040602050305030304" pitchFamily="18" charset="0"/>
        </a:defRPr>
      </a:lvl3pPr>
      <a:lvl4pPr algn="l" rtl="0" fontAlgn="base">
        <a:spcBef>
          <a:spcPct val="0"/>
        </a:spcBef>
        <a:spcAft>
          <a:spcPct val="0"/>
        </a:spcAft>
        <a:defRPr sz="2800" b="1">
          <a:solidFill>
            <a:srgbClr val="7F7F7F"/>
          </a:solidFill>
          <a:latin typeface="Book Antiqua" panose="02040602050305030304" pitchFamily="18" charset="0"/>
        </a:defRPr>
      </a:lvl4pPr>
      <a:lvl5pPr algn="l" rtl="0" fontAlgn="base">
        <a:spcBef>
          <a:spcPct val="0"/>
        </a:spcBef>
        <a:spcAft>
          <a:spcPct val="0"/>
        </a:spcAft>
        <a:defRPr sz="2800" b="1">
          <a:solidFill>
            <a:srgbClr val="7F7F7F"/>
          </a:solidFill>
          <a:latin typeface="Book Antiqua" panose="02040602050305030304" pitchFamily="18" charset="0"/>
        </a:defRPr>
      </a:lvl5pPr>
      <a:lvl6pPr marL="640077" algn="ctr" rtl="0" eaLnBrk="1" fontAlgn="base" hangingPunct="1">
        <a:spcBef>
          <a:spcPct val="0"/>
        </a:spcBef>
        <a:spcAft>
          <a:spcPct val="0"/>
        </a:spcAft>
        <a:defRPr sz="4200">
          <a:solidFill>
            <a:schemeClr val="accent2"/>
          </a:solidFill>
          <a:latin typeface="Arial" charset="0"/>
        </a:defRPr>
      </a:lvl6pPr>
      <a:lvl7pPr marL="1280153" algn="ctr" rtl="0" eaLnBrk="1" fontAlgn="base" hangingPunct="1">
        <a:spcBef>
          <a:spcPct val="0"/>
        </a:spcBef>
        <a:spcAft>
          <a:spcPct val="0"/>
        </a:spcAft>
        <a:defRPr sz="4200">
          <a:solidFill>
            <a:schemeClr val="accent2"/>
          </a:solidFill>
          <a:latin typeface="Arial" charset="0"/>
        </a:defRPr>
      </a:lvl7pPr>
      <a:lvl8pPr marL="1920230" algn="ctr" rtl="0" eaLnBrk="1" fontAlgn="base" hangingPunct="1">
        <a:spcBef>
          <a:spcPct val="0"/>
        </a:spcBef>
        <a:spcAft>
          <a:spcPct val="0"/>
        </a:spcAft>
        <a:defRPr sz="4200">
          <a:solidFill>
            <a:schemeClr val="accent2"/>
          </a:solidFill>
          <a:latin typeface="Arial" charset="0"/>
        </a:defRPr>
      </a:lvl8pPr>
      <a:lvl9pPr marL="2560307" algn="ctr" rtl="0" eaLnBrk="1" fontAlgn="base" hangingPunct="1">
        <a:spcBef>
          <a:spcPct val="0"/>
        </a:spcBef>
        <a:spcAft>
          <a:spcPct val="0"/>
        </a:spcAft>
        <a:defRPr sz="4200">
          <a:solidFill>
            <a:schemeClr val="accent2"/>
          </a:solidFill>
          <a:latin typeface="Arial" charset="0"/>
        </a:defRPr>
      </a:lvl9pPr>
    </p:titleStyle>
    <p:bodyStyle>
      <a:lvl1pPr marL="508953" indent="-355600" algn="l" rtl="0" fontAlgn="base">
        <a:spcBef>
          <a:spcPts val="420"/>
        </a:spcBef>
        <a:spcAft>
          <a:spcPct val="0"/>
        </a:spcAft>
        <a:buClr>
          <a:srgbClr val="A04DA3"/>
        </a:buClr>
        <a:buFont typeface="Georgia" panose="02040502050405020303" pitchFamily="18" charset="0"/>
        <a:buChar char="•"/>
        <a:defRPr sz="3780">
          <a:solidFill>
            <a:schemeClr val="tx1"/>
          </a:solidFill>
          <a:latin typeface="+mn-lt"/>
          <a:ea typeface="+mn-ea"/>
          <a:cs typeface="+mn-cs"/>
        </a:defRPr>
      </a:lvl1pPr>
      <a:lvl2pPr marL="917893" indent="-342265" algn="l" rtl="0" fontAlgn="base">
        <a:spcBef>
          <a:spcPts val="420"/>
        </a:spcBef>
        <a:spcAft>
          <a:spcPct val="0"/>
        </a:spcAft>
        <a:buClr>
          <a:schemeClr val="accent2"/>
        </a:buClr>
        <a:buFont typeface="Georgia" panose="02040502050405020303" pitchFamily="18" charset="0"/>
        <a:buChar char="▫"/>
        <a:defRPr sz="3500">
          <a:solidFill>
            <a:schemeClr val="accent2"/>
          </a:solidFill>
          <a:latin typeface="+mn-lt"/>
        </a:defRPr>
      </a:lvl2pPr>
      <a:lvl3pPr marL="1289050" indent="-304483" algn="l" rtl="0" fontAlgn="base">
        <a:spcBef>
          <a:spcPts val="420"/>
        </a:spcBef>
        <a:spcAft>
          <a:spcPct val="0"/>
        </a:spcAft>
        <a:buClr>
          <a:schemeClr val="accent1"/>
        </a:buClr>
        <a:buFont typeface="Wingdings 2" panose="05020102010507070707" pitchFamily="82" charset="2"/>
        <a:buChar char=""/>
        <a:defRPr sz="3360">
          <a:solidFill>
            <a:schemeClr val="accent1"/>
          </a:solidFill>
          <a:latin typeface="+mn-lt"/>
        </a:defRPr>
      </a:lvl3pPr>
      <a:lvl4pPr marL="1649095" indent="-277813" algn="l" rtl="0" fontAlgn="base">
        <a:spcBef>
          <a:spcPts val="420"/>
        </a:spcBef>
        <a:spcAft>
          <a:spcPct val="0"/>
        </a:spcAft>
        <a:buClr>
          <a:schemeClr val="accent1"/>
        </a:buClr>
        <a:buFont typeface="Wingdings 2" panose="05020102010507070707" pitchFamily="82" charset="2"/>
        <a:buChar char=""/>
        <a:defRPr sz="3080">
          <a:solidFill>
            <a:schemeClr val="accent1"/>
          </a:solidFill>
          <a:latin typeface="+mn-lt"/>
        </a:defRPr>
      </a:lvl4pPr>
      <a:lvl5pPr marL="1942465" indent="-253365" algn="l" rtl="0" fontAlgn="base">
        <a:spcBef>
          <a:spcPts val="420"/>
        </a:spcBef>
        <a:spcAft>
          <a:spcPct val="0"/>
        </a:spcAft>
        <a:buClr>
          <a:srgbClr val="A04DA3"/>
        </a:buClr>
        <a:buFont typeface="Georgia" panose="02040502050405020303" pitchFamily="18" charset="0"/>
        <a:buChar char="▫"/>
        <a:defRPr sz="2800">
          <a:solidFill>
            <a:srgbClr val="A04DA3"/>
          </a:solidFill>
          <a:latin typeface="+mn-lt"/>
        </a:defRPr>
      </a:lvl5pPr>
      <a:lvl6pPr marL="2584756" indent="-255587" algn="l" rtl="0" eaLnBrk="1" fontAlgn="base" hangingPunct="1">
        <a:spcBef>
          <a:spcPts val="420"/>
        </a:spcBef>
        <a:spcAft>
          <a:spcPct val="0"/>
        </a:spcAft>
        <a:buClr>
          <a:srgbClr val="A04DA3"/>
        </a:buClr>
        <a:buFont typeface="Georgia" pitchFamily="18" charset="0"/>
        <a:buChar char="▫"/>
        <a:defRPr sz="2800">
          <a:solidFill>
            <a:srgbClr val="A04DA3"/>
          </a:solidFill>
          <a:latin typeface="+mn-lt"/>
        </a:defRPr>
      </a:lvl6pPr>
      <a:lvl7pPr marL="3224831" indent="-255587" algn="l" rtl="0" eaLnBrk="1" fontAlgn="base" hangingPunct="1">
        <a:spcBef>
          <a:spcPts val="420"/>
        </a:spcBef>
        <a:spcAft>
          <a:spcPct val="0"/>
        </a:spcAft>
        <a:buClr>
          <a:srgbClr val="A04DA3"/>
        </a:buClr>
        <a:buFont typeface="Georgia" pitchFamily="18" charset="0"/>
        <a:buChar char="▫"/>
        <a:defRPr sz="2800">
          <a:solidFill>
            <a:srgbClr val="A04DA3"/>
          </a:solidFill>
          <a:latin typeface="+mn-lt"/>
        </a:defRPr>
      </a:lvl7pPr>
      <a:lvl8pPr marL="3864909" indent="-255587" algn="l" rtl="0" eaLnBrk="1" fontAlgn="base" hangingPunct="1">
        <a:spcBef>
          <a:spcPts val="420"/>
        </a:spcBef>
        <a:spcAft>
          <a:spcPct val="0"/>
        </a:spcAft>
        <a:buClr>
          <a:srgbClr val="A04DA3"/>
        </a:buClr>
        <a:buFont typeface="Georgia" pitchFamily="18" charset="0"/>
        <a:buChar char="▫"/>
        <a:defRPr sz="2800">
          <a:solidFill>
            <a:srgbClr val="A04DA3"/>
          </a:solidFill>
          <a:latin typeface="+mn-lt"/>
        </a:defRPr>
      </a:lvl8pPr>
      <a:lvl9pPr marL="4504984" indent="-255587" algn="l" rtl="0" eaLnBrk="1" fontAlgn="base" hangingPunct="1">
        <a:spcBef>
          <a:spcPts val="420"/>
        </a:spcBef>
        <a:spcAft>
          <a:spcPct val="0"/>
        </a:spcAft>
        <a:buClr>
          <a:srgbClr val="A04DA3"/>
        </a:buClr>
        <a:buFont typeface="Georgia" pitchFamily="18" charset="0"/>
        <a:buChar char="▫"/>
        <a:defRPr sz="2800">
          <a:solidFill>
            <a:srgbClr val="A04DA3"/>
          </a:solidFill>
          <a:latin typeface="+mn-lt"/>
        </a:defRPr>
      </a:lvl9pPr>
    </p:bodyStyle>
    <p:otherStyle>
      <a:defPPr>
        <a:defRPr lang="ru-RU"/>
      </a:defPPr>
      <a:lvl1pPr marL="0" algn="l" defTabSz="1280153" rtl="0" eaLnBrk="1" latinLnBrk="0" hangingPunct="1">
        <a:defRPr sz="2500" kern="1200">
          <a:solidFill>
            <a:schemeClr val="tx1"/>
          </a:solidFill>
          <a:latin typeface="+mn-lt"/>
          <a:ea typeface="+mn-ea"/>
          <a:cs typeface="+mn-cs"/>
        </a:defRPr>
      </a:lvl1pPr>
      <a:lvl2pPr marL="640077" algn="l" defTabSz="1280153" rtl="0" eaLnBrk="1" latinLnBrk="0" hangingPunct="1">
        <a:defRPr sz="2500" kern="1200">
          <a:solidFill>
            <a:schemeClr val="tx1"/>
          </a:solidFill>
          <a:latin typeface="+mn-lt"/>
          <a:ea typeface="+mn-ea"/>
          <a:cs typeface="+mn-cs"/>
        </a:defRPr>
      </a:lvl2pPr>
      <a:lvl3pPr marL="1280153" algn="l" defTabSz="1280153" rtl="0" eaLnBrk="1" latinLnBrk="0" hangingPunct="1">
        <a:defRPr sz="2500" kern="1200">
          <a:solidFill>
            <a:schemeClr val="tx1"/>
          </a:solidFill>
          <a:latin typeface="+mn-lt"/>
          <a:ea typeface="+mn-ea"/>
          <a:cs typeface="+mn-cs"/>
        </a:defRPr>
      </a:lvl3pPr>
      <a:lvl4pPr marL="1920230" algn="l" defTabSz="1280153" rtl="0" eaLnBrk="1" latinLnBrk="0" hangingPunct="1">
        <a:defRPr sz="2500" kern="1200">
          <a:solidFill>
            <a:schemeClr val="tx1"/>
          </a:solidFill>
          <a:latin typeface="+mn-lt"/>
          <a:ea typeface="+mn-ea"/>
          <a:cs typeface="+mn-cs"/>
        </a:defRPr>
      </a:lvl4pPr>
      <a:lvl5pPr marL="2560307" algn="l" defTabSz="1280153" rtl="0" eaLnBrk="1" latinLnBrk="0" hangingPunct="1">
        <a:defRPr sz="2500" kern="1200">
          <a:solidFill>
            <a:schemeClr val="tx1"/>
          </a:solidFill>
          <a:latin typeface="+mn-lt"/>
          <a:ea typeface="+mn-ea"/>
          <a:cs typeface="+mn-cs"/>
        </a:defRPr>
      </a:lvl5pPr>
      <a:lvl6pPr marL="3200385" algn="l" defTabSz="1280153" rtl="0" eaLnBrk="1" latinLnBrk="0" hangingPunct="1">
        <a:defRPr sz="2500" kern="1200">
          <a:solidFill>
            <a:schemeClr val="tx1"/>
          </a:solidFill>
          <a:latin typeface="+mn-lt"/>
          <a:ea typeface="+mn-ea"/>
          <a:cs typeface="+mn-cs"/>
        </a:defRPr>
      </a:lvl6pPr>
      <a:lvl7pPr marL="3840460" algn="l" defTabSz="1280153" rtl="0" eaLnBrk="1" latinLnBrk="0" hangingPunct="1">
        <a:defRPr sz="2500" kern="1200">
          <a:solidFill>
            <a:schemeClr val="tx1"/>
          </a:solidFill>
          <a:latin typeface="+mn-lt"/>
          <a:ea typeface="+mn-ea"/>
          <a:cs typeface="+mn-cs"/>
        </a:defRPr>
      </a:lvl7pPr>
      <a:lvl8pPr marL="4480538" algn="l" defTabSz="1280153" rtl="0" eaLnBrk="1" latinLnBrk="0" hangingPunct="1">
        <a:defRPr sz="2500" kern="1200">
          <a:solidFill>
            <a:schemeClr val="tx1"/>
          </a:solidFill>
          <a:latin typeface="+mn-lt"/>
          <a:ea typeface="+mn-ea"/>
          <a:cs typeface="+mn-cs"/>
        </a:defRPr>
      </a:lvl8pPr>
      <a:lvl9pPr marL="5120615" algn="l" defTabSz="1280153" rtl="0" eaLnBrk="1" latinLnBrk="0" hangingPunct="1">
        <a:defRPr sz="2500" kern="1200">
          <a:solidFill>
            <a:schemeClr val="tx1"/>
          </a:solidFill>
          <a:latin typeface="+mn-lt"/>
          <a:ea typeface="+mn-ea"/>
          <a:cs typeface="+mn-cs"/>
        </a:defRPr>
      </a:lvl9pPr>
    </p:otherStyle>
  </p:txStyles>
</p:sldMaster>
</file>

<file path=ppt/slideMasters/slideMaster16.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7" name="Прямоугольник 6"/>
          <p:cNvSpPr/>
          <p:nvPr/>
        </p:nvSpPr>
        <p:spPr bwMode="invGray">
          <a:xfrm>
            <a:off x="16959163" y="-2222"/>
            <a:ext cx="106684" cy="869001"/>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lIns="127734" tIns="63866" rIns="127734" bIns="63866" anchor="ctr"/>
          <a:lstStyle/>
          <a:p>
            <a:pPr algn="ctr" defTabSz="1277310" fontAlgn="base">
              <a:spcBef>
                <a:spcPct val="0"/>
              </a:spcBef>
              <a:spcAft>
                <a:spcPct val="0"/>
              </a:spcAft>
              <a:defRPr/>
            </a:pPr>
            <a:endParaRPr lang="en-US" sz="2300" dirty="0">
              <a:solidFill>
                <a:srgbClr val="FFFFFF"/>
              </a:solidFill>
            </a:endParaRPr>
          </a:p>
        </p:txBody>
      </p:sp>
      <p:sp>
        <p:nvSpPr>
          <p:cNvPr id="8" name="Прямоугольник 7"/>
          <p:cNvSpPr/>
          <p:nvPr/>
        </p:nvSpPr>
        <p:spPr bwMode="invGray">
          <a:xfrm>
            <a:off x="16882119" y="-2222"/>
            <a:ext cx="53340" cy="869001"/>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lIns="127734" tIns="63866" rIns="127734" bIns="63866" anchor="ctr"/>
          <a:lstStyle/>
          <a:p>
            <a:pPr algn="ctr" defTabSz="1277310" fontAlgn="base">
              <a:spcBef>
                <a:spcPct val="0"/>
              </a:spcBef>
              <a:spcAft>
                <a:spcPct val="0"/>
              </a:spcAft>
              <a:defRPr/>
            </a:pPr>
            <a:endParaRPr lang="en-US" sz="2300" dirty="0">
              <a:solidFill>
                <a:srgbClr val="FFFFFF"/>
              </a:solidFill>
            </a:endParaRPr>
          </a:p>
        </p:txBody>
      </p:sp>
      <p:sp>
        <p:nvSpPr>
          <p:cNvPr id="9" name="Прямоугольник 8"/>
          <p:cNvSpPr/>
          <p:nvPr/>
        </p:nvSpPr>
        <p:spPr bwMode="invGray">
          <a:xfrm>
            <a:off x="16846559" y="-2222"/>
            <a:ext cx="17780" cy="869001"/>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lIns="127734" tIns="63866" rIns="127734" bIns="63866" anchor="ctr"/>
          <a:lstStyle/>
          <a:p>
            <a:pPr algn="ctr" defTabSz="1277310" fontAlgn="base">
              <a:spcBef>
                <a:spcPct val="0"/>
              </a:spcBef>
              <a:spcAft>
                <a:spcPct val="0"/>
              </a:spcAft>
              <a:defRPr/>
            </a:pPr>
            <a:endParaRPr lang="en-US" sz="2300" dirty="0">
              <a:solidFill>
                <a:srgbClr val="FFFFFF"/>
              </a:solidFill>
            </a:endParaRPr>
          </a:p>
        </p:txBody>
      </p:sp>
      <p:sp>
        <p:nvSpPr>
          <p:cNvPr id="10" name="Прямоугольник 9"/>
          <p:cNvSpPr/>
          <p:nvPr/>
        </p:nvSpPr>
        <p:spPr bwMode="invGray">
          <a:xfrm>
            <a:off x="16757660" y="-2222"/>
            <a:ext cx="47413" cy="869001"/>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lIns="127734" tIns="63866" rIns="127734" bIns="63866" anchor="ctr"/>
          <a:lstStyle/>
          <a:p>
            <a:pPr algn="ctr" defTabSz="1277310" fontAlgn="base">
              <a:spcBef>
                <a:spcPct val="0"/>
              </a:spcBef>
              <a:spcAft>
                <a:spcPct val="0"/>
              </a:spcAft>
              <a:defRPr/>
            </a:pPr>
            <a:endParaRPr lang="en-US" sz="2300" dirty="0">
              <a:solidFill>
                <a:srgbClr val="FFFFFF"/>
              </a:solidFill>
            </a:endParaRPr>
          </a:p>
        </p:txBody>
      </p:sp>
      <p:sp>
        <p:nvSpPr>
          <p:cNvPr id="11" name="Прямоугольник 10"/>
          <p:cNvSpPr/>
          <p:nvPr/>
        </p:nvSpPr>
        <p:spPr bwMode="invGray">
          <a:xfrm>
            <a:off x="16642239" y="9"/>
            <a:ext cx="103719" cy="820103"/>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lIns="127734" tIns="63866" rIns="127734" bIns="63866" anchor="ctr"/>
          <a:lstStyle/>
          <a:p>
            <a:pPr algn="ctr" defTabSz="1277310" fontAlgn="base">
              <a:spcBef>
                <a:spcPct val="0"/>
              </a:spcBef>
              <a:spcAft>
                <a:spcPct val="0"/>
              </a:spcAft>
              <a:defRPr/>
            </a:pPr>
            <a:endParaRPr lang="en-US" sz="2300" dirty="0">
              <a:solidFill>
                <a:srgbClr val="FFFFFF"/>
              </a:solidFill>
            </a:endParaRPr>
          </a:p>
        </p:txBody>
      </p:sp>
      <p:sp>
        <p:nvSpPr>
          <p:cNvPr id="12" name="Прямоугольник 11"/>
          <p:cNvSpPr/>
          <p:nvPr/>
        </p:nvSpPr>
        <p:spPr bwMode="invGray">
          <a:xfrm>
            <a:off x="16568262" y="9"/>
            <a:ext cx="11855" cy="820103"/>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lIns="127734" tIns="63866" rIns="127734" bIns="63866" anchor="ctr"/>
          <a:lstStyle/>
          <a:p>
            <a:pPr algn="ctr" defTabSz="1277310" fontAlgn="base">
              <a:spcBef>
                <a:spcPct val="0"/>
              </a:spcBef>
              <a:spcAft>
                <a:spcPct val="0"/>
              </a:spcAft>
              <a:defRPr/>
            </a:pPr>
            <a:endParaRPr lang="en-US" sz="2300" dirty="0">
              <a:solidFill>
                <a:srgbClr val="FFFFFF"/>
              </a:solidFill>
            </a:endParaRPr>
          </a:p>
        </p:txBody>
      </p:sp>
      <p:sp>
        <p:nvSpPr>
          <p:cNvPr id="14" name="Прямоугольник 13"/>
          <p:cNvSpPr/>
          <p:nvPr/>
        </p:nvSpPr>
        <p:spPr>
          <a:xfrm>
            <a:off x="1010557" y="4"/>
            <a:ext cx="865295" cy="531181"/>
          </a:xfrm>
          <a:prstGeom prst="rect">
            <a:avLst/>
          </a:prstGeom>
        </p:spPr>
        <p:txBody>
          <a:bodyPr wrap="none" lIns="127734" tIns="63866" rIns="127734" bIns="63866">
            <a:normAutofit/>
          </a:bodyPr>
          <a:lstStyle/>
          <a:p>
            <a:pPr defTabSz="1277310" fontAlgn="base">
              <a:spcBef>
                <a:spcPct val="0"/>
              </a:spcBef>
              <a:spcAft>
                <a:spcPct val="0"/>
              </a:spcAft>
              <a:defRPr/>
            </a:pPr>
            <a:endParaRPr lang="ru-RU" sz="2300" dirty="0">
              <a:solidFill>
                <a:srgbClr val="000000"/>
              </a:solidFill>
            </a:endParaRPr>
          </a:p>
        </p:txBody>
      </p:sp>
      <p:sp>
        <p:nvSpPr>
          <p:cNvPr id="1037" name="Заголовок 21"/>
          <p:cNvSpPr>
            <a:spLocks noGrp="1"/>
          </p:cNvSpPr>
          <p:nvPr>
            <p:ph type="title"/>
          </p:nvPr>
        </p:nvSpPr>
        <p:spPr bwMode="auto">
          <a:xfrm>
            <a:off x="206093" y="193992"/>
            <a:ext cx="15586726" cy="8756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127735" tIns="63866" rIns="127735" bIns="63866" numCol="1" anchor="t" anchorCtr="0" compatLnSpc="1">
            <a:prstTxWarp prst="textNoShape">
              <a:avLst/>
            </a:prstTxWarp>
          </a:bodyPr>
          <a:lstStyle/>
          <a:p>
            <a:pPr lvl="0"/>
            <a:r>
              <a:rPr lang="ru-RU"/>
              <a:t>ОБРАЗЕЦ ЗАГОЛОВКА</a:t>
            </a:r>
            <a:endParaRPr lang="en-US"/>
          </a:p>
        </p:txBody>
      </p:sp>
      <p:sp>
        <p:nvSpPr>
          <p:cNvPr id="18" name="Номер слайда 22"/>
          <p:cNvSpPr>
            <a:spLocks noGrp="1"/>
          </p:cNvSpPr>
          <p:nvPr>
            <p:ph type="sldNum" sz="quarter" idx="4"/>
          </p:nvPr>
        </p:nvSpPr>
        <p:spPr>
          <a:xfrm>
            <a:off x="15523979" y="9236528"/>
            <a:ext cx="1358444" cy="364907"/>
          </a:xfrm>
          <a:prstGeom prst="rect">
            <a:avLst/>
          </a:prstGeom>
        </p:spPr>
        <p:txBody>
          <a:bodyPr vert="horz" wrap="square" lIns="127735" tIns="63866" rIns="127735" bIns="63866" numCol="1" anchor="ctr" anchorCtr="0" compatLnSpc="1">
            <a:prstTxWarp prst="textNoShape">
              <a:avLst/>
            </a:prstTxWarp>
          </a:bodyPr>
          <a:lstStyle>
            <a:lvl1pPr algn="r">
              <a:defRPr sz="1701" b="0">
                <a:solidFill>
                  <a:schemeClr val="tx1"/>
                </a:solidFill>
                <a:latin typeface="+mn-lt"/>
              </a:defRPr>
            </a:lvl1pPr>
          </a:lstStyle>
          <a:p>
            <a:pPr defTabSz="1277310" fontAlgn="base">
              <a:spcBef>
                <a:spcPct val="0"/>
              </a:spcBef>
              <a:spcAft>
                <a:spcPct val="0"/>
              </a:spcAft>
              <a:defRPr/>
            </a:pPr>
            <a:fld id="{90E909B7-EE4B-4FE9-A7E0-BDDDF935EA0C}" type="slidenum">
              <a:rPr lang="ru-RU" smtClean="0">
                <a:solidFill>
                  <a:prstClr val="black"/>
                </a:solidFill>
              </a:rPr>
              <a:pPr defTabSz="1277310" fontAlgn="base">
                <a:spcBef>
                  <a:spcPct val="0"/>
                </a:spcBef>
                <a:spcAft>
                  <a:spcPct val="0"/>
                </a:spcAft>
                <a:defRPr/>
              </a:pPr>
              <a:t>‹#›</a:t>
            </a:fld>
            <a:endParaRPr lang="ru-RU" dirty="0">
              <a:solidFill>
                <a:prstClr val="black"/>
              </a:solidFill>
            </a:endParaRPr>
          </a:p>
        </p:txBody>
      </p:sp>
      <p:pic>
        <p:nvPicPr>
          <p:cNvPr id="2" name="Рисунок 1"/>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15855081" y="163291"/>
            <a:ext cx="950150" cy="1008110"/>
          </a:xfrm>
          <a:prstGeom prst="rect">
            <a:avLst/>
          </a:prstGeom>
        </p:spPr>
      </p:pic>
      <p:cxnSp>
        <p:nvCxnSpPr>
          <p:cNvPr id="5" name="Прямая соединительная линия 4"/>
          <p:cNvCxnSpPr/>
          <p:nvPr/>
        </p:nvCxnSpPr>
        <p:spPr bwMode="auto">
          <a:xfrm flipV="1">
            <a:off x="200674" y="1247100"/>
            <a:ext cx="16604392" cy="16587"/>
          </a:xfrm>
          <a:prstGeom prst="line">
            <a:avLst/>
          </a:prstGeom>
          <a:noFill/>
          <a:ln w="12700" cap="flat" cmpd="tri" algn="ctr">
            <a:solidFill>
              <a:schemeClr val="bg1">
                <a:lumMod val="50000"/>
              </a:schemeClr>
            </a:solidFill>
            <a:prstDash val="solid"/>
            <a:round/>
            <a:headEnd type="none" w="med" len="med"/>
            <a:tailEnd type="none" w="med" len="med"/>
          </a:ln>
          <a:effectLst>
            <a:outerShdw blurRad="76200" dir="18900000" sy="23000" kx="-1200000" algn="bl" rotWithShape="0">
              <a:schemeClr val="tx1">
                <a:alpha val="20000"/>
              </a:schemeClr>
            </a:outerShdw>
          </a:effectLst>
        </p:spPr>
      </p:cxnSp>
    </p:spTree>
    <p:extLst>
      <p:ext uri="{BB962C8B-B14F-4D97-AF65-F5344CB8AC3E}">
        <p14:creationId xmlns:p14="http://schemas.microsoft.com/office/powerpoint/2010/main" val="2982792230"/>
      </p:ext>
    </p:extLst>
  </p:cSld>
  <p:clrMap bg1="lt1" tx1="dk1" bg2="lt2" tx2="dk2" accent1="accent1" accent2="accent2" accent3="accent3" accent4="accent4" accent5="accent5" accent6="accent6" hlink="hlink" folHlink="folHlink"/>
  <p:sldLayoutIdLst>
    <p:sldLayoutId id="2147485813" r:id="rId1"/>
    <p:sldLayoutId id="2147485814" r:id="rId2"/>
    <p:sldLayoutId id="2147485815" r:id="rId3"/>
    <p:sldLayoutId id="2147485816" r:id="rId4"/>
    <p:sldLayoutId id="2147485817" r:id="rId5"/>
    <p:sldLayoutId id="2147485818" r:id="rId6"/>
    <p:sldLayoutId id="2147485819" r:id="rId7"/>
    <p:sldLayoutId id="2147485820" r:id="rId8"/>
  </p:sldLayoutIdLst>
  <p:hf hdr="0" ftr="0" dt="0"/>
  <p:txStyles>
    <p:titleStyle>
      <a:lvl1pPr algn="l" rtl="0" eaLnBrk="1" fontAlgn="base" hangingPunct="1">
        <a:spcBef>
          <a:spcPct val="0"/>
        </a:spcBef>
        <a:spcAft>
          <a:spcPct val="0"/>
        </a:spcAft>
        <a:defRPr sz="2800" b="1">
          <a:solidFill>
            <a:schemeClr val="tx1">
              <a:lumMod val="50000"/>
              <a:lumOff val="50000"/>
            </a:schemeClr>
          </a:solidFill>
          <a:latin typeface="+mj-lt"/>
          <a:ea typeface="+mj-ea"/>
          <a:cs typeface="+mj-cs"/>
        </a:defRPr>
      </a:lvl1pPr>
      <a:lvl2pPr algn="ctr" rtl="0" eaLnBrk="1" fontAlgn="base" hangingPunct="1">
        <a:spcBef>
          <a:spcPct val="0"/>
        </a:spcBef>
        <a:spcAft>
          <a:spcPct val="0"/>
        </a:spcAft>
        <a:defRPr sz="4200">
          <a:solidFill>
            <a:schemeClr val="accent2"/>
          </a:solidFill>
          <a:latin typeface="Arial" charset="0"/>
        </a:defRPr>
      </a:lvl2pPr>
      <a:lvl3pPr algn="ctr" rtl="0" eaLnBrk="1" fontAlgn="base" hangingPunct="1">
        <a:spcBef>
          <a:spcPct val="0"/>
        </a:spcBef>
        <a:spcAft>
          <a:spcPct val="0"/>
        </a:spcAft>
        <a:defRPr sz="4200">
          <a:solidFill>
            <a:schemeClr val="accent2"/>
          </a:solidFill>
          <a:latin typeface="Arial" charset="0"/>
        </a:defRPr>
      </a:lvl3pPr>
      <a:lvl4pPr algn="ctr" rtl="0" eaLnBrk="1" fontAlgn="base" hangingPunct="1">
        <a:spcBef>
          <a:spcPct val="0"/>
        </a:spcBef>
        <a:spcAft>
          <a:spcPct val="0"/>
        </a:spcAft>
        <a:defRPr sz="4200">
          <a:solidFill>
            <a:schemeClr val="accent2"/>
          </a:solidFill>
          <a:latin typeface="Arial" charset="0"/>
        </a:defRPr>
      </a:lvl4pPr>
      <a:lvl5pPr algn="ctr" rtl="0" eaLnBrk="1" fontAlgn="base" hangingPunct="1">
        <a:spcBef>
          <a:spcPct val="0"/>
        </a:spcBef>
        <a:spcAft>
          <a:spcPct val="0"/>
        </a:spcAft>
        <a:defRPr sz="4200">
          <a:solidFill>
            <a:schemeClr val="accent2"/>
          </a:solidFill>
          <a:latin typeface="Arial" charset="0"/>
        </a:defRPr>
      </a:lvl5pPr>
      <a:lvl6pPr marL="638652" algn="ctr" rtl="0" eaLnBrk="1" fontAlgn="base" hangingPunct="1">
        <a:spcBef>
          <a:spcPct val="0"/>
        </a:spcBef>
        <a:spcAft>
          <a:spcPct val="0"/>
        </a:spcAft>
        <a:defRPr sz="4200">
          <a:solidFill>
            <a:schemeClr val="accent2"/>
          </a:solidFill>
          <a:latin typeface="Arial" charset="0"/>
        </a:defRPr>
      </a:lvl6pPr>
      <a:lvl7pPr marL="1277280" algn="ctr" rtl="0" eaLnBrk="1" fontAlgn="base" hangingPunct="1">
        <a:spcBef>
          <a:spcPct val="0"/>
        </a:spcBef>
        <a:spcAft>
          <a:spcPct val="0"/>
        </a:spcAft>
        <a:defRPr sz="4200">
          <a:solidFill>
            <a:schemeClr val="accent2"/>
          </a:solidFill>
          <a:latin typeface="Arial" charset="0"/>
        </a:defRPr>
      </a:lvl7pPr>
      <a:lvl8pPr marL="1915873" algn="ctr" rtl="0" eaLnBrk="1" fontAlgn="base" hangingPunct="1">
        <a:spcBef>
          <a:spcPct val="0"/>
        </a:spcBef>
        <a:spcAft>
          <a:spcPct val="0"/>
        </a:spcAft>
        <a:defRPr sz="4200">
          <a:solidFill>
            <a:schemeClr val="accent2"/>
          </a:solidFill>
          <a:latin typeface="Arial" charset="0"/>
        </a:defRPr>
      </a:lvl8pPr>
      <a:lvl9pPr marL="2554482" algn="ctr" rtl="0" eaLnBrk="1" fontAlgn="base" hangingPunct="1">
        <a:spcBef>
          <a:spcPct val="0"/>
        </a:spcBef>
        <a:spcAft>
          <a:spcPct val="0"/>
        </a:spcAft>
        <a:defRPr sz="4200">
          <a:solidFill>
            <a:schemeClr val="accent2"/>
          </a:solidFill>
          <a:latin typeface="Arial" charset="0"/>
        </a:defRPr>
      </a:lvl9pPr>
    </p:titleStyle>
    <p:bodyStyle>
      <a:lvl1pPr marL="510031" indent="-356971" algn="l" rtl="0" eaLnBrk="1" fontAlgn="base" hangingPunct="1">
        <a:spcBef>
          <a:spcPts val="420"/>
        </a:spcBef>
        <a:spcAft>
          <a:spcPct val="0"/>
        </a:spcAft>
        <a:buClr>
          <a:srgbClr val="A04DA3"/>
        </a:buClr>
        <a:buFont typeface="Georgia" pitchFamily="18" charset="0"/>
        <a:buChar char="•"/>
        <a:defRPr sz="3801">
          <a:solidFill>
            <a:schemeClr val="tx1"/>
          </a:solidFill>
          <a:latin typeface="+mn-lt"/>
          <a:ea typeface="+mn-ea"/>
          <a:cs typeface="+mn-cs"/>
        </a:defRPr>
      </a:lvl1pPr>
      <a:lvl2pPr marL="918026" indent="-343729" algn="l" rtl="0" eaLnBrk="1" fontAlgn="base" hangingPunct="1">
        <a:spcBef>
          <a:spcPts val="420"/>
        </a:spcBef>
        <a:spcAft>
          <a:spcPct val="0"/>
        </a:spcAft>
        <a:buClr>
          <a:schemeClr val="accent2"/>
        </a:buClr>
        <a:buFont typeface="Georgia" pitchFamily="18" charset="0"/>
        <a:buChar char="▫"/>
        <a:defRPr sz="3500">
          <a:solidFill>
            <a:schemeClr val="accent2"/>
          </a:solidFill>
          <a:latin typeface="+mn-lt"/>
        </a:defRPr>
      </a:lvl2pPr>
      <a:lvl3pPr marL="1288331" indent="-305997" algn="l" rtl="0" eaLnBrk="1" fontAlgn="base" hangingPunct="1">
        <a:spcBef>
          <a:spcPts val="420"/>
        </a:spcBef>
        <a:spcAft>
          <a:spcPct val="0"/>
        </a:spcAft>
        <a:buClr>
          <a:schemeClr val="accent1"/>
        </a:buClr>
        <a:buFont typeface="Wingdings 2" pitchFamily="18" charset="2"/>
        <a:buChar char=""/>
        <a:defRPr sz="3300">
          <a:solidFill>
            <a:schemeClr val="accent1"/>
          </a:solidFill>
          <a:latin typeface="+mn-lt"/>
        </a:defRPr>
      </a:lvl3pPr>
      <a:lvl4pPr marL="1647611" indent="-279372" algn="l" rtl="0" eaLnBrk="1" fontAlgn="base" hangingPunct="1">
        <a:spcBef>
          <a:spcPts val="420"/>
        </a:spcBef>
        <a:spcAft>
          <a:spcPct val="0"/>
        </a:spcAft>
        <a:buClr>
          <a:schemeClr val="accent1"/>
        </a:buClr>
        <a:buFont typeface="Wingdings 2" pitchFamily="18" charset="2"/>
        <a:buChar char=""/>
        <a:defRPr sz="3200">
          <a:solidFill>
            <a:schemeClr val="accent1"/>
          </a:solidFill>
          <a:latin typeface="+mn-lt"/>
        </a:defRPr>
      </a:lvl4pPr>
      <a:lvl5pPr marL="1940272" indent="-255019" algn="l" rtl="0" eaLnBrk="1" fontAlgn="base" hangingPunct="1">
        <a:spcBef>
          <a:spcPts val="420"/>
        </a:spcBef>
        <a:spcAft>
          <a:spcPct val="0"/>
        </a:spcAft>
        <a:buClr>
          <a:srgbClr val="A04DA3"/>
        </a:buClr>
        <a:buFont typeface="Georgia" pitchFamily="18" charset="0"/>
        <a:buChar char="▫"/>
        <a:defRPr sz="2800">
          <a:solidFill>
            <a:srgbClr val="A04DA3"/>
          </a:solidFill>
          <a:latin typeface="+mn-lt"/>
        </a:defRPr>
      </a:lvl5pPr>
      <a:lvl6pPr marL="2578882" indent="-255019" algn="l" rtl="0" eaLnBrk="1" fontAlgn="base" hangingPunct="1">
        <a:spcBef>
          <a:spcPts val="420"/>
        </a:spcBef>
        <a:spcAft>
          <a:spcPct val="0"/>
        </a:spcAft>
        <a:buClr>
          <a:srgbClr val="A04DA3"/>
        </a:buClr>
        <a:buFont typeface="Georgia" pitchFamily="18" charset="0"/>
        <a:buChar char="▫"/>
        <a:defRPr sz="2800">
          <a:solidFill>
            <a:srgbClr val="A04DA3"/>
          </a:solidFill>
          <a:latin typeface="+mn-lt"/>
        </a:defRPr>
      </a:lvl6pPr>
      <a:lvl7pPr marL="3217491" indent="-255019" algn="l" rtl="0" eaLnBrk="1" fontAlgn="base" hangingPunct="1">
        <a:spcBef>
          <a:spcPts val="420"/>
        </a:spcBef>
        <a:spcAft>
          <a:spcPct val="0"/>
        </a:spcAft>
        <a:buClr>
          <a:srgbClr val="A04DA3"/>
        </a:buClr>
        <a:buFont typeface="Georgia" pitchFamily="18" charset="0"/>
        <a:buChar char="▫"/>
        <a:defRPr sz="2800">
          <a:solidFill>
            <a:srgbClr val="A04DA3"/>
          </a:solidFill>
          <a:latin typeface="+mn-lt"/>
        </a:defRPr>
      </a:lvl7pPr>
      <a:lvl8pPr marL="3856104" indent="-255019" algn="l" rtl="0" eaLnBrk="1" fontAlgn="base" hangingPunct="1">
        <a:spcBef>
          <a:spcPts val="420"/>
        </a:spcBef>
        <a:spcAft>
          <a:spcPct val="0"/>
        </a:spcAft>
        <a:buClr>
          <a:srgbClr val="A04DA3"/>
        </a:buClr>
        <a:buFont typeface="Georgia" pitchFamily="18" charset="0"/>
        <a:buChar char="▫"/>
        <a:defRPr sz="2800">
          <a:solidFill>
            <a:srgbClr val="A04DA3"/>
          </a:solidFill>
          <a:latin typeface="+mn-lt"/>
        </a:defRPr>
      </a:lvl8pPr>
      <a:lvl9pPr marL="4494754" indent="-255019" algn="l" rtl="0" eaLnBrk="1" fontAlgn="base" hangingPunct="1">
        <a:spcBef>
          <a:spcPts val="420"/>
        </a:spcBef>
        <a:spcAft>
          <a:spcPct val="0"/>
        </a:spcAft>
        <a:buClr>
          <a:srgbClr val="A04DA3"/>
        </a:buClr>
        <a:buFont typeface="Georgia" pitchFamily="18" charset="0"/>
        <a:buChar char="▫"/>
        <a:defRPr sz="2800">
          <a:solidFill>
            <a:srgbClr val="A04DA3"/>
          </a:solidFill>
          <a:latin typeface="+mn-lt"/>
        </a:defRPr>
      </a:lvl9pPr>
    </p:bodyStyle>
    <p:otherStyle>
      <a:defPPr>
        <a:defRPr lang="ru-RU"/>
      </a:defPPr>
      <a:lvl1pPr marL="0" algn="l" defTabSz="1277280" rtl="0" eaLnBrk="1" latinLnBrk="0" hangingPunct="1">
        <a:defRPr sz="2300" kern="1200">
          <a:solidFill>
            <a:schemeClr val="tx1"/>
          </a:solidFill>
          <a:latin typeface="+mn-lt"/>
          <a:ea typeface="+mn-ea"/>
          <a:cs typeface="+mn-cs"/>
        </a:defRPr>
      </a:lvl1pPr>
      <a:lvl2pPr marL="638652" algn="l" defTabSz="1277280" rtl="0" eaLnBrk="1" latinLnBrk="0" hangingPunct="1">
        <a:defRPr sz="2300" kern="1200">
          <a:solidFill>
            <a:schemeClr val="tx1"/>
          </a:solidFill>
          <a:latin typeface="+mn-lt"/>
          <a:ea typeface="+mn-ea"/>
          <a:cs typeface="+mn-cs"/>
        </a:defRPr>
      </a:lvl2pPr>
      <a:lvl3pPr marL="1277280" algn="l" defTabSz="1277280" rtl="0" eaLnBrk="1" latinLnBrk="0" hangingPunct="1">
        <a:defRPr sz="2300" kern="1200">
          <a:solidFill>
            <a:schemeClr val="tx1"/>
          </a:solidFill>
          <a:latin typeface="+mn-lt"/>
          <a:ea typeface="+mn-ea"/>
          <a:cs typeface="+mn-cs"/>
        </a:defRPr>
      </a:lvl3pPr>
      <a:lvl4pPr marL="1915873" algn="l" defTabSz="1277280" rtl="0" eaLnBrk="1" latinLnBrk="0" hangingPunct="1">
        <a:defRPr sz="2300" kern="1200">
          <a:solidFill>
            <a:schemeClr val="tx1"/>
          </a:solidFill>
          <a:latin typeface="+mn-lt"/>
          <a:ea typeface="+mn-ea"/>
          <a:cs typeface="+mn-cs"/>
        </a:defRPr>
      </a:lvl4pPr>
      <a:lvl5pPr marL="2554482" algn="l" defTabSz="1277280" rtl="0" eaLnBrk="1" latinLnBrk="0" hangingPunct="1">
        <a:defRPr sz="2300" kern="1200">
          <a:solidFill>
            <a:schemeClr val="tx1"/>
          </a:solidFill>
          <a:latin typeface="+mn-lt"/>
          <a:ea typeface="+mn-ea"/>
          <a:cs typeface="+mn-cs"/>
        </a:defRPr>
      </a:lvl5pPr>
      <a:lvl6pPr marL="3193108" algn="l" defTabSz="1277280" rtl="0" eaLnBrk="1" latinLnBrk="0" hangingPunct="1">
        <a:defRPr sz="2300" kern="1200">
          <a:solidFill>
            <a:schemeClr val="tx1"/>
          </a:solidFill>
          <a:latin typeface="+mn-lt"/>
          <a:ea typeface="+mn-ea"/>
          <a:cs typeface="+mn-cs"/>
        </a:defRPr>
      </a:lvl6pPr>
      <a:lvl7pPr marL="3831743" algn="l" defTabSz="1277280" rtl="0" eaLnBrk="1" latinLnBrk="0" hangingPunct="1">
        <a:defRPr sz="2300" kern="1200">
          <a:solidFill>
            <a:schemeClr val="tx1"/>
          </a:solidFill>
          <a:latin typeface="+mn-lt"/>
          <a:ea typeface="+mn-ea"/>
          <a:cs typeface="+mn-cs"/>
        </a:defRPr>
      </a:lvl7pPr>
      <a:lvl8pPr marL="4470317" algn="l" defTabSz="1277280" rtl="0" eaLnBrk="1" latinLnBrk="0" hangingPunct="1">
        <a:defRPr sz="2300" kern="1200">
          <a:solidFill>
            <a:schemeClr val="tx1"/>
          </a:solidFill>
          <a:latin typeface="+mn-lt"/>
          <a:ea typeface="+mn-ea"/>
          <a:cs typeface="+mn-cs"/>
        </a:defRPr>
      </a:lvl8pPr>
      <a:lvl9pPr marL="5108967" algn="l" defTabSz="1277280" rtl="0" eaLnBrk="1" latinLnBrk="0" hangingPunct="1">
        <a:defRPr sz="2300" kern="1200">
          <a:solidFill>
            <a:schemeClr val="tx1"/>
          </a:solidFill>
          <a:latin typeface="+mn-lt"/>
          <a:ea typeface="+mn-ea"/>
          <a:cs typeface="+mn-cs"/>
        </a:defRPr>
      </a:lvl9pPr>
    </p:otherStyle>
  </p:txStyles>
</p:sldMaster>
</file>

<file path=ppt/slideMasters/slideMaster17.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7" name="Прямоугольник 6"/>
          <p:cNvSpPr/>
          <p:nvPr/>
        </p:nvSpPr>
        <p:spPr bwMode="invGray">
          <a:xfrm>
            <a:off x="16959163" y="-2221"/>
            <a:ext cx="106684" cy="869000"/>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lIns="127735" tIns="63866" rIns="127735" bIns="63866" anchor="ctr"/>
          <a:lstStyle/>
          <a:p>
            <a:pPr algn="ctr" defTabSz="1277321" fontAlgn="base">
              <a:spcBef>
                <a:spcPct val="0"/>
              </a:spcBef>
              <a:spcAft>
                <a:spcPct val="0"/>
              </a:spcAft>
              <a:defRPr/>
            </a:pPr>
            <a:endParaRPr lang="en-US" sz="2300" dirty="0">
              <a:solidFill>
                <a:srgbClr val="FFFFFF"/>
              </a:solidFill>
            </a:endParaRPr>
          </a:p>
        </p:txBody>
      </p:sp>
      <p:sp>
        <p:nvSpPr>
          <p:cNvPr id="8" name="Прямоугольник 7"/>
          <p:cNvSpPr/>
          <p:nvPr/>
        </p:nvSpPr>
        <p:spPr bwMode="invGray">
          <a:xfrm>
            <a:off x="16882119" y="-2221"/>
            <a:ext cx="53340" cy="869000"/>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lIns="127735" tIns="63866" rIns="127735" bIns="63866" anchor="ctr"/>
          <a:lstStyle/>
          <a:p>
            <a:pPr algn="ctr" defTabSz="1277321" fontAlgn="base">
              <a:spcBef>
                <a:spcPct val="0"/>
              </a:spcBef>
              <a:spcAft>
                <a:spcPct val="0"/>
              </a:spcAft>
              <a:defRPr/>
            </a:pPr>
            <a:endParaRPr lang="en-US" sz="2300" dirty="0">
              <a:solidFill>
                <a:srgbClr val="FFFFFF"/>
              </a:solidFill>
            </a:endParaRPr>
          </a:p>
        </p:txBody>
      </p:sp>
      <p:sp>
        <p:nvSpPr>
          <p:cNvPr id="9" name="Прямоугольник 8"/>
          <p:cNvSpPr/>
          <p:nvPr/>
        </p:nvSpPr>
        <p:spPr bwMode="invGray">
          <a:xfrm>
            <a:off x="16846559" y="-2221"/>
            <a:ext cx="17780" cy="869000"/>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lIns="127735" tIns="63866" rIns="127735" bIns="63866" anchor="ctr"/>
          <a:lstStyle/>
          <a:p>
            <a:pPr algn="ctr" defTabSz="1277321" fontAlgn="base">
              <a:spcBef>
                <a:spcPct val="0"/>
              </a:spcBef>
              <a:spcAft>
                <a:spcPct val="0"/>
              </a:spcAft>
              <a:defRPr/>
            </a:pPr>
            <a:endParaRPr lang="en-US" sz="2300" dirty="0">
              <a:solidFill>
                <a:srgbClr val="FFFFFF"/>
              </a:solidFill>
            </a:endParaRPr>
          </a:p>
        </p:txBody>
      </p:sp>
      <p:sp>
        <p:nvSpPr>
          <p:cNvPr id="10" name="Прямоугольник 9"/>
          <p:cNvSpPr/>
          <p:nvPr/>
        </p:nvSpPr>
        <p:spPr bwMode="invGray">
          <a:xfrm>
            <a:off x="16757660" y="-2221"/>
            <a:ext cx="47413" cy="869000"/>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lIns="127735" tIns="63866" rIns="127735" bIns="63866" anchor="ctr"/>
          <a:lstStyle/>
          <a:p>
            <a:pPr algn="ctr" defTabSz="1277321" fontAlgn="base">
              <a:spcBef>
                <a:spcPct val="0"/>
              </a:spcBef>
              <a:spcAft>
                <a:spcPct val="0"/>
              </a:spcAft>
              <a:defRPr/>
            </a:pPr>
            <a:endParaRPr lang="en-US" sz="2300" dirty="0">
              <a:solidFill>
                <a:srgbClr val="FFFFFF"/>
              </a:solidFill>
            </a:endParaRPr>
          </a:p>
        </p:txBody>
      </p:sp>
      <p:sp>
        <p:nvSpPr>
          <p:cNvPr id="11" name="Прямоугольник 10"/>
          <p:cNvSpPr/>
          <p:nvPr/>
        </p:nvSpPr>
        <p:spPr bwMode="invGray">
          <a:xfrm>
            <a:off x="16642239" y="7"/>
            <a:ext cx="103719" cy="820103"/>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lIns="127735" tIns="63866" rIns="127735" bIns="63866" anchor="ctr"/>
          <a:lstStyle/>
          <a:p>
            <a:pPr algn="ctr" defTabSz="1277321" fontAlgn="base">
              <a:spcBef>
                <a:spcPct val="0"/>
              </a:spcBef>
              <a:spcAft>
                <a:spcPct val="0"/>
              </a:spcAft>
              <a:defRPr/>
            </a:pPr>
            <a:endParaRPr lang="en-US" sz="2300" dirty="0">
              <a:solidFill>
                <a:srgbClr val="FFFFFF"/>
              </a:solidFill>
            </a:endParaRPr>
          </a:p>
        </p:txBody>
      </p:sp>
      <p:sp>
        <p:nvSpPr>
          <p:cNvPr id="12" name="Прямоугольник 11"/>
          <p:cNvSpPr/>
          <p:nvPr/>
        </p:nvSpPr>
        <p:spPr bwMode="invGray">
          <a:xfrm>
            <a:off x="16568260" y="7"/>
            <a:ext cx="11855" cy="820103"/>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lIns="127735" tIns="63866" rIns="127735" bIns="63866" anchor="ctr"/>
          <a:lstStyle/>
          <a:p>
            <a:pPr algn="ctr" defTabSz="1277321" fontAlgn="base">
              <a:spcBef>
                <a:spcPct val="0"/>
              </a:spcBef>
              <a:spcAft>
                <a:spcPct val="0"/>
              </a:spcAft>
              <a:defRPr/>
            </a:pPr>
            <a:endParaRPr lang="en-US" sz="2300" dirty="0">
              <a:solidFill>
                <a:srgbClr val="FFFFFF"/>
              </a:solidFill>
            </a:endParaRPr>
          </a:p>
        </p:txBody>
      </p:sp>
      <p:sp>
        <p:nvSpPr>
          <p:cNvPr id="14" name="Прямоугольник 13"/>
          <p:cNvSpPr/>
          <p:nvPr/>
        </p:nvSpPr>
        <p:spPr>
          <a:xfrm>
            <a:off x="1010556" y="4"/>
            <a:ext cx="865295" cy="531180"/>
          </a:xfrm>
          <a:prstGeom prst="rect">
            <a:avLst/>
          </a:prstGeom>
        </p:spPr>
        <p:txBody>
          <a:bodyPr wrap="none" lIns="127735" tIns="63866" rIns="127735" bIns="63866">
            <a:normAutofit/>
          </a:bodyPr>
          <a:lstStyle/>
          <a:p>
            <a:pPr defTabSz="1277321" fontAlgn="base">
              <a:spcBef>
                <a:spcPct val="0"/>
              </a:spcBef>
              <a:spcAft>
                <a:spcPct val="0"/>
              </a:spcAft>
              <a:defRPr/>
            </a:pPr>
            <a:endParaRPr lang="ru-RU" sz="2300" dirty="0">
              <a:solidFill>
                <a:srgbClr val="000000"/>
              </a:solidFill>
            </a:endParaRPr>
          </a:p>
        </p:txBody>
      </p:sp>
      <p:sp>
        <p:nvSpPr>
          <p:cNvPr id="1037" name="Заголовок 21"/>
          <p:cNvSpPr>
            <a:spLocks noGrp="1"/>
          </p:cNvSpPr>
          <p:nvPr>
            <p:ph type="title"/>
          </p:nvPr>
        </p:nvSpPr>
        <p:spPr bwMode="auto">
          <a:xfrm>
            <a:off x="206093" y="193991"/>
            <a:ext cx="15586726" cy="8756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127735" tIns="63866" rIns="127735" bIns="63866" numCol="1" anchor="t" anchorCtr="0" compatLnSpc="1">
            <a:prstTxWarp prst="textNoShape">
              <a:avLst/>
            </a:prstTxWarp>
          </a:bodyPr>
          <a:lstStyle/>
          <a:p>
            <a:pPr lvl="0"/>
            <a:r>
              <a:rPr lang="ru-RU"/>
              <a:t>ОБРАЗЕЦ ЗАГОЛОВКА</a:t>
            </a:r>
            <a:endParaRPr lang="en-US"/>
          </a:p>
        </p:txBody>
      </p:sp>
      <p:sp>
        <p:nvSpPr>
          <p:cNvPr id="18" name="Номер слайда 22"/>
          <p:cNvSpPr>
            <a:spLocks noGrp="1"/>
          </p:cNvSpPr>
          <p:nvPr>
            <p:ph type="sldNum" sz="quarter" idx="4"/>
          </p:nvPr>
        </p:nvSpPr>
        <p:spPr>
          <a:xfrm>
            <a:off x="15523979" y="9236528"/>
            <a:ext cx="1358444" cy="364907"/>
          </a:xfrm>
          <a:prstGeom prst="rect">
            <a:avLst/>
          </a:prstGeom>
        </p:spPr>
        <p:txBody>
          <a:bodyPr vert="horz" wrap="square" lIns="127735" tIns="63866" rIns="127735" bIns="63866" numCol="1" anchor="ctr" anchorCtr="0" compatLnSpc="1">
            <a:prstTxWarp prst="textNoShape">
              <a:avLst/>
            </a:prstTxWarp>
          </a:bodyPr>
          <a:lstStyle>
            <a:lvl1pPr algn="r">
              <a:defRPr sz="1700" b="0">
                <a:solidFill>
                  <a:schemeClr val="tx1"/>
                </a:solidFill>
                <a:latin typeface="+mn-lt"/>
              </a:defRPr>
            </a:lvl1pPr>
          </a:lstStyle>
          <a:p>
            <a:pPr defTabSz="1277321" fontAlgn="base">
              <a:spcBef>
                <a:spcPct val="0"/>
              </a:spcBef>
              <a:spcAft>
                <a:spcPct val="0"/>
              </a:spcAft>
              <a:defRPr/>
            </a:pPr>
            <a:fld id="{90E909B7-EE4B-4FE9-A7E0-BDDDF935EA0C}" type="slidenum">
              <a:rPr lang="ru-RU" smtClean="0">
                <a:solidFill>
                  <a:prstClr val="black"/>
                </a:solidFill>
              </a:rPr>
              <a:pPr defTabSz="1277321" fontAlgn="base">
                <a:spcBef>
                  <a:spcPct val="0"/>
                </a:spcBef>
                <a:spcAft>
                  <a:spcPct val="0"/>
                </a:spcAft>
                <a:defRPr/>
              </a:pPr>
              <a:t>‹#›</a:t>
            </a:fld>
            <a:endParaRPr lang="ru-RU" dirty="0">
              <a:solidFill>
                <a:prstClr val="black"/>
              </a:solidFill>
            </a:endParaRPr>
          </a:p>
        </p:txBody>
      </p:sp>
      <p:pic>
        <p:nvPicPr>
          <p:cNvPr id="2" name="Рисунок 1"/>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5855081" y="163289"/>
            <a:ext cx="950150" cy="1008111"/>
          </a:xfrm>
          <a:prstGeom prst="rect">
            <a:avLst/>
          </a:prstGeom>
        </p:spPr>
      </p:pic>
      <p:cxnSp>
        <p:nvCxnSpPr>
          <p:cNvPr id="5" name="Прямая соединительная линия 4"/>
          <p:cNvCxnSpPr/>
          <p:nvPr/>
        </p:nvCxnSpPr>
        <p:spPr bwMode="auto">
          <a:xfrm flipV="1">
            <a:off x="200674" y="1247099"/>
            <a:ext cx="16604392" cy="16587"/>
          </a:xfrm>
          <a:prstGeom prst="line">
            <a:avLst/>
          </a:prstGeom>
          <a:noFill/>
          <a:ln w="12700" cap="flat" cmpd="tri" algn="ctr">
            <a:solidFill>
              <a:schemeClr val="bg1">
                <a:lumMod val="50000"/>
              </a:schemeClr>
            </a:solidFill>
            <a:prstDash val="solid"/>
            <a:round/>
            <a:headEnd type="none" w="med" len="med"/>
            <a:tailEnd type="none" w="med" len="med"/>
          </a:ln>
          <a:effectLst>
            <a:outerShdw blurRad="76200" dir="18900000" sy="23000" kx="-1200000" algn="bl" rotWithShape="0">
              <a:schemeClr val="tx1">
                <a:alpha val="20000"/>
              </a:schemeClr>
            </a:outerShdw>
          </a:effectLst>
        </p:spPr>
      </p:cxnSp>
    </p:spTree>
    <p:extLst>
      <p:ext uri="{BB962C8B-B14F-4D97-AF65-F5344CB8AC3E}">
        <p14:creationId xmlns:p14="http://schemas.microsoft.com/office/powerpoint/2010/main" val="1029182378"/>
      </p:ext>
    </p:extLst>
  </p:cSld>
  <p:clrMap bg1="lt1" tx1="dk1" bg2="lt2" tx2="dk2" accent1="accent1" accent2="accent2" accent3="accent3" accent4="accent4" accent5="accent5" accent6="accent6" hlink="hlink" folHlink="folHlink"/>
  <p:sldLayoutIdLst>
    <p:sldLayoutId id="2147485823" r:id="rId1"/>
    <p:sldLayoutId id="2147485824" r:id="rId2"/>
    <p:sldLayoutId id="2147485825" r:id="rId3"/>
  </p:sldLayoutIdLst>
  <p:hf hdr="0" ftr="0" dt="0"/>
  <p:txStyles>
    <p:titleStyle>
      <a:lvl1pPr algn="l" rtl="0" eaLnBrk="1" fontAlgn="base" hangingPunct="1">
        <a:spcBef>
          <a:spcPct val="0"/>
        </a:spcBef>
        <a:spcAft>
          <a:spcPct val="0"/>
        </a:spcAft>
        <a:defRPr sz="2800" b="1">
          <a:solidFill>
            <a:schemeClr val="tx1">
              <a:lumMod val="50000"/>
              <a:lumOff val="50000"/>
            </a:schemeClr>
          </a:solidFill>
          <a:latin typeface="+mj-lt"/>
          <a:ea typeface="+mj-ea"/>
          <a:cs typeface="+mj-cs"/>
        </a:defRPr>
      </a:lvl1pPr>
      <a:lvl2pPr algn="ctr" rtl="0" eaLnBrk="1" fontAlgn="base" hangingPunct="1">
        <a:spcBef>
          <a:spcPct val="0"/>
        </a:spcBef>
        <a:spcAft>
          <a:spcPct val="0"/>
        </a:spcAft>
        <a:defRPr sz="4200">
          <a:solidFill>
            <a:schemeClr val="accent2"/>
          </a:solidFill>
          <a:latin typeface="Arial" charset="0"/>
        </a:defRPr>
      </a:lvl2pPr>
      <a:lvl3pPr algn="ctr" rtl="0" eaLnBrk="1" fontAlgn="base" hangingPunct="1">
        <a:spcBef>
          <a:spcPct val="0"/>
        </a:spcBef>
        <a:spcAft>
          <a:spcPct val="0"/>
        </a:spcAft>
        <a:defRPr sz="4200">
          <a:solidFill>
            <a:schemeClr val="accent2"/>
          </a:solidFill>
          <a:latin typeface="Arial" charset="0"/>
        </a:defRPr>
      </a:lvl3pPr>
      <a:lvl4pPr algn="ctr" rtl="0" eaLnBrk="1" fontAlgn="base" hangingPunct="1">
        <a:spcBef>
          <a:spcPct val="0"/>
        </a:spcBef>
        <a:spcAft>
          <a:spcPct val="0"/>
        </a:spcAft>
        <a:defRPr sz="4200">
          <a:solidFill>
            <a:schemeClr val="accent2"/>
          </a:solidFill>
          <a:latin typeface="Arial" charset="0"/>
        </a:defRPr>
      </a:lvl4pPr>
      <a:lvl5pPr algn="ctr" rtl="0" eaLnBrk="1" fontAlgn="base" hangingPunct="1">
        <a:spcBef>
          <a:spcPct val="0"/>
        </a:spcBef>
        <a:spcAft>
          <a:spcPct val="0"/>
        </a:spcAft>
        <a:defRPr sz="4200">
          <a:solidFill>
            <a:schemeClr val="accent2"/>
          </a:solidFill>
          <a:latin typeface="Arial" charset="0"/>
        </a:defRPr>
      </a:lvl5pPr>
      <a:lvl6pPr marL="638658" algn="ctr" rtl="0" eaLnBrk="1" fontAlgn="base" hangingPunct="1">
        <a:spcBef>
          <a:spcPct val="0"/>
        </a:spcBef>
        <a:spcAft>
          <a:spcPct val="0"/>
        </a:spcAft>
        <a:defRPr sz="4200">
          <a:solidFill>
            <a:schemeClr val="accent2"/>
          </a:solidFill>
          <a:latin typeface="Arial" charset="0"/>
        </a:defRPr>
      </a:lvl6pPr>
      <a:lvl7pPr marL="1277291" algn="ctr" rtl="0" eaLnBrk="1" fontAlgn="base" hangingPunct="1">
        <a:spcBef>
          <a:spcPct val="0"/>
        </a:spcBef>
        <a:spcAft>
          <a:spcPct val="0"/>
        </a:spcAft>
        <a:defRPr sz="4200">
          <a:solidFill>
            <a:schemeClr val="accent2"/>
          </a:solidFill>
          <a:latin typeface="Arial" charset="0"/>
        </a:defRPr>
      </a:lvl7pPr>
      <a:lvl8pPr marL="1915890" algn="ctr" rtl="0" eaLnBrk="1" fontAlgn="base" hangingPunct="1">
        <a:spcBef>
          <a:spcPct val="0"/>
        </a:spcBef>
        <a:spcAft>
          <a:spcPct val="0"/>
        </a:spcAft>
        <a:defRPr sz="4200">
          <a:solidFill>
            <a:schemeClr val="accent2"/>
          </a:solidFill>
          <a:latin typeface="Arial" charset="0"/>
        </a:defRPr>
      </a:lvl8pPr>
      <a:lvl9pPr marL="2554504" algn="ctr" rtl="0" eaLnBrk="1" fontAlgn="base" hangingPunct="1">
        <a:spcBef>
          <a:spcPct val="0"/>
        </a:spcBef>
        <a:spcAft>
          <a:spcPct val="0"/>
        </a:spcAft>
        <a:defRPr sz="4200">
          <a:solidFill>
            <a:schemeClr val="accent2"/>
          </a:solidFill>
          <a:latin typeface="Arial" charset="0"/>
        </a:defRPr>
      </a:lvl9pPr>
    </p:titleStyle>
    <p:bodyStyle>
      <a:lvl1pPr marL="510036" indent="-356974" algn="l" rtl="0" eaLnBrk="1" fontAlgn="base" hangingPunct="1">
        <a:spcBef>
          <a:spcPts val="420"/>
        </a:spcBef>
        <a:spcAft>
          <a:spcPct val="0"/>
        </a:spcAft>
        <a:buClr>
          <a:srgbClr val="A04DA3"/>
        </a:buClr>
        <a:buFont typeface="Georgia" pitchFamily="18" charset="0"/>
        <a:buChar char="•"/>
        <a:defRPr sz="3800">
          <a:solidFill>
            <a:schemeClr val="tx1"/>
          </a:solidFill>
          <a:latin typeface="+mn-lt"/>
          <a:ea typeface="+mn-ea"/>
          <a:cs typeface="+mn-cs"/>
        </a:defRPr>
      </a:lvl1pPr>
      <a:lvl2pPr marL="918035" indent="-343731" algn="l" rtl="0" eaLnBrk="1" fontAlgn="base" hangingPunct="1">
        <a:spcBef>
          <a:spcPts val="420"/>
        </a:spcBef>
        <a:spcAft>
          <a:spcPct val="0"/>
        </a:spcAft>
        <a:buClr>
          <a:schemeClr val="accent2"/>
        </a:buClr>
        <a:buFont typeface="Georgia" pitchFamily="18" charset="0"/>
        <a:buChar char="▫"/>
        <a:defRPr sz="3500">
          <a:solidFill>
            <a:schemeClr val="accent2"/>
          </a:solidFill>
          <a:latin typeface="+mn-lt"/>
        </a:defRPr>
      </a:lvl2pPr>
      <a:lvl3pPr marL="1288343" indent="-305999" algn="l" rtl="0" eaLnBrk="1" fontAlgn="base" hangingPunct="1">
        <a:spcBef>
          <a:spcPts val="420"/>
        </a:spcBef>
        <a:spcAft>
          <a:spcPct val="0"/>
        </a:spcAft>
        <a:buClr>
          <a:schemeClr val="accent1"/>
        </a:buClr>
        <a:buFont typeface="Wingdings 2" pitchFamily="18" charset="2"/>
        <a:buChar char=""/>
        <a:defRPr sz="3300">
          <a:solidFill>
            <a:schemeClr val="accent1"/>
          </a:solidFill>
          <a:latin typeface="+mn-lt"/>
        </a:defRPr>
      </a:lvl3pPr>
      <a:lvl4pPr marL="1647626" indent="-279375" algn="l" rtl="0" eaLnBrk="1" fontAlgn="base" hangingPunct="1">
        <a:spcBef>
          <a:spcPts val="420"/>
        </a:spcBef>
        <a:spcAft>
          <a:spcPct val="0"/>
        </a:spcAft>
        <a:buClr>
          <a:schemeClr val="accent1"/>
        </a:buClr>
        <a:buFont typeface="Wingdings 2" pitchFamily="18" charset="2"/>
        <a:buChar char=""/>
        <a:defRPr sz="3200">
          <a:solidFill>
            <a:schemeClr val="accent1"/>
          </a:solidFill>
          <a:latin typeface="+mn-lt"/>
        </a:defRPr>
      </a:lvl4pPr>
      <a:lvl5pPr marL="1940289" indent="-255021" algn="l" rtl="0" eaLnBrk="1" fontAlgn="base" hangingPunct="1">
        <a:spcBef>
          <a:spcPts val="420"/>
        </a:spcBef>
        <a:spcAft>
          <a:spcPct val="0"/>
        </a:spcAft>
        <a:buClr>
          <a:srgbClr val="A04DA3"/>
        </a:buClr>
        <a:buFont typeface="Georgia" pitchFamily="18" charset="0"/>
        <a:buChar char="▫"/>
        <a:defRPr sz="2800">
          <a:solidFill>
            <a:srgbClr val="A04DA3"/>
          </a:solidFill>
          <a:latin typeface="+mn-lt"/>
        </a:defRPr>
      </a:lvl5pPr>
      <a:lvl6pPr marL="2578905" indent="-255021" algn="l" rtl="0" eaLnBrk="1" fontAlgn="base" hangingPunct="1">
        <a:spcBef>
          <a:spcPts val="420"/>
        </a:spcBef>
        <a:spcAft>
          <a:spcPct val="0"/>
        </a:spcAft>
        <a:buClr>
          <a:srgbClr val="A04DA3"/>
        </a:buClr>
        <a:buFont typeface="Georgia" pitchFamily="18" charset="0"/>
        <a:buChar char="▫"/>
        <a:defRPr sz="2800">
          <a:solidFill>
            <a:srgbClr val="A04DA3"/>
          </a:solidFill>
          <a:latin typeface="+mn-lt"/>
        </a:defRPr>
      </a:lvl6pPr>
      <a:lvl7pPr marL="3217520" indent="-255021" algn="l" rtl="0" eaLnBrk="1" fontAlgn="base" hangingPunct="1">
        <a:spcBef>
          <a:spcPts val="420"/>
        </a:spcBef>
        <a:spcAft>
          <a:spcPct val="0"/>
        </a:spcAft>
        <a:buClr>
          <a:srgbClr val="A04DA3"/>
        </a:buClr>
        <a:buFont typeface="Georgia" pitchFamily="18" charset="0"/>
        <a:buChar char="▫"/>
        <a:defRPr sz="2800">
          <a:solidFill>
            <a:srgbClr val="A04DA3"/>
          </a:solidFill>
          <a:latin typeface="+mn-lt"/>
        </a:defRPr>
      </a:lvl7pPr>
      <a:lvl8pPr marL="3856137" indent="-255021" algn="l" rtl="0" eaLnBrk="1" fontAlgn="base" hangingPunct="1">
        <a:spcBef>
          <a:spcPts val="420"/>
        </a:spcBef>
        <a:spcAft>
          <a:spcPct val="0"/>
        </a:spcAft>
        <a:buClr>
          <a:srgbClr val="A04DA3"/>
        </a:buClr>
        <a:buFont typeface="Georgia" pitchFamily="18" charset="0"/>
        <a:buChar char="▫"/>
        <a:defRPr sz="2800">
          <a:solidFill>
            <a:srgbClr val="A04DA3"/>
          </a:solidFill>
          <a:latin typeface="+mn-lt"/>
        </a:defRPr>
      </a:lvl8pPr>
      <a:lvl9pPr marL="4494794" indent="-255021" algn="l" rtl="0" eaLnBrk="1" fontAlgn="base" hangingPunct="1">
        <a:spcBef>
          <a:spcPts val="420"/>
        </a:spcBef>
        <a:spcAft>
          <a:spcPct val="0"/>
        </a:spcAft>
        <a:buClr>
          <a:srgbClr val="A04DA3"/>
        </a:buClr>
        <a:buFont typeface="Georgia" pitchFamily="18" charset="0"/>
        <a:buChar char="▫"/>
        <a:defRPr sz="2800">
          <a:solidFill>
            <a:srgbClr val="A04DA3"/>
          </a:solidFill>
          <a:latin typeface="+mn-lt"/>
        </a:defRPr>
      </a:lvl9pPr>
    </p:bodyStyle>
    <p:otherStyle>
      <a:defPPr>
        <a:defRPr lang="ru-RU"/>
      </a:defPPr>
      <a:lvl1pPr marL="0" algn="l" defTabSz="1277291" rtl="0" eaLnBrk="1" latinLnBrk="0" hangingPunct="1">
        <a:defRPr sz="2300" kern="1200">
          <a:solidFill>
            <a:schemeClr val="tx1"/>
          </a:solidFill>
          <a:latin typeface="+mn-lt"/>
          <a:ea typeface="+mn-ea"/>
          <a:cs typeface="+mn-cs"/>
        </a:defRPr>
      </a:lvl1pPr>
      <a:lvl2pPr marL="638658" algn="l" defTabSz="1277291" rtl="0" eaLnBrk="1" latinLnBrk="0" hangingPunct="1">
        <a:defRPr sz="2300" kern="1200">
          <a:solidFill>
            <a:schemeClr val="tx1"/>
          </a:solidFill>
          <a:latin typeface="+mn-lt"/>
          <a:ea typeface="+mn-ea"/>
          <a:cs typeface="+mn-cs"/>
        </a:defRPr>
      </a:lvl2pPr>
      <a:lvl3pPr marL="1277291" algn="l" defTabSz="1277291" rtl="0" eaLnBrk="1" latinLnBrk="0" hangingPunct="1">
        <a:defRPr sz="2300" kern="1200">
          <a:solidFill>
            <a:schemeClr val="tx1"/>
          </a:solidFill>
          <a:latin typeface="+mn-lt"/>
          <a:ea typeface="+mn-ea"/>
          <a:cs typeface="+mn-cs"/>
        </a:defRPr>
      </a:lvl3pPr>
      <a:lvl4pPr marL="1915890" algn="l" defTabSz="1277291" rtl="0" eaLnBrk="1" latinLnBrk="0" hangingPunct="1">
        <a:defRPr sz="2300" kern="1200">
          <a:solidFill>
            <a:schemeClr val="tx1"/>
          </a:solidFill>
          <a:latin typeface="+mn-lt"/>
          <a:ea typeface="+mn-ea"/>
          <a:cs typeface="+mn-cs"/>
        </a:defRPr>
      </a:lvl4pPr>
      <a:lvl5pPr marL="2554504" algn="l" defTabSz="1277291" rtl="0" eaLnBrk="1" latinLnBrk="0" hangingPunct="1">
        <a:defRPr sz="2300" kern="1200">
          <a:solidFill>
            <a:schemeClr val="tx1"/>
          </a:solidFill>
          <a:latin typeface="+mn-lt"/>
          <a:ea typeface="+mn-ea"/>
          <a:cs typeface="+mn-cs"/>
        </a:defRPr>
      </a:lvl5pPr>
      <a:lvl6pPr marL="3193136" algn="l" defTabSz="1277291" rtl="0" eaLnBrk="1" latinLnBrk="0" hangingPunct="1">
        <a:defRPr sz="2300" kern="1200">
          <a:solidFill>
            <a:schemeClr val="tx1"/>
          </a:solidFill>
          <a:latin typeface="+mn-lt"/>
          <a:ea typeface="+mn-ea"/>
          <a:cs typeface="+mn-cs"/>
        </a:defRPr>
      </a:lvl6pPr>
      <a:lvl7pPr marL="3831777" algn="l" defTabSz="1277291" rtl="0" eaLnBrk="1" latinLnBrk="0" hangingPunct="1">
        <a:defRPr sz="2300" kern="1200">
          <a:solidFill>
            <a:schemeClr val="tx1"/>
          </a:solidFill>
          <a:latin typeface="+mn-lt"/>
          <a:ea typeface="+mn-ea"/>
          <a:cs typeface="+mn-cs"/>
        </a:defRPr>
      </a:lvl7pPr>
      <a:lvl8pPr marL="4470356" algn="l" defTabSz="1277291" rtl="0" eaLnBrk="1" latinLnBrk="0" hangingPunct="1">
        <a:defRPr sz="2300" kern="1200">
          <a:solidFill>
            <a:schemeClr val="tx1"/>
          </a:solidFill>
          <a:latin typeface="+mn-lt"/>
          <a:ea typeface="+mn-ea"/>
          <a:cs typeface="+mn-cs"/>
        </a:defRPr>
      </a:lvl8pPr>
      <a:lvl9pPr marL="5109012" algn="l" defTabSz="1277291" rtl="0" eaLnBrk="1" latinLnBrk="0" hangingPunct="1">
        <a:defRPr sz="2300" kern="1200">
          <a:solidFill>
            <a:schemeClr val="tx1"/>
          </a:solidFill>
          <a:latin typeface="+mn-lt"/>
          <a:ea typeface="+mn-ea"/>
          <a:cs typeface="+mn-cs"/>
        </a:defRPr>
      </a:lvl9pPr>
    </p:otherStyle>
  </p:txStyles>
</p:sldMaster>
</file>

<file path=ppt/slideMasters/slideMaster18.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7" name="Прямоугольник 6">
            <a:extLst>
              <a:ext uri="{FF2B5EF4-FFF2-40B4-BE49-F238E27FC236}">
                <a16:creationId xmlns="" xmlns:a16="http://schemas.microsoft.com/office/drawing/2014/main" id="{D636E60B-0CD7-4A5A-93BF-9D7F5A644F5C}"/>
              </a:ext>
            </a:extLst>
          </p:cNvPr>
          <p:cNvSpPr/>
          <p:nvPr/>
        </p:nvSpPr>
        <p:spPr bwMode="invGray">
          <a:xfrm>
            <a:off x="16959898" y="-2222"/>
            <a:ext cx="106680" cy="868998"/>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lIns="95801" tIns="47900" rIns="95801" bIns="47900" anchor="ctr"/>
          <a:lstStyle/>
          <a:p>
            <a:pPr algn="ctr" defTabSz="957965" eaLnBrk="1" hangingPunct="1">
              <a:defRPr/>
            </a:pPr>
            <a:endParaRPr lang="en-US" sz="1725" dirty="0">
              <a:solidFill>
                <a:srgbClr val="FFFFFF"/>
              </a:solidFill>
            </a:endParaRPr>
          </a:p>
        </p:txBody>
      </p:sp>
      <p:sp>
        <p:nvSpPr>
          <p:cNvPr id="8" name="Прямоугольник 7">
            <a:extLst>
              <a:ext uri="{FF2B5EF4-FFF2-40B4-BE49-F238E27FC236}">
                <a16:creationId xmlns="" xmlns:a16="http://schemas.microsoft.com/office/drawing/2014/main" id="{F6C7D03E-D27A-4657-8097-91CE8BAAED23}"/>
              </a:ext>
            </a:extLst>
          </p:cNvPr>
          <p:cNvSpPr/>
          <p:nvPr/>
        </p:nvSpPr>
        <p:spPr bwMode="invGray">
          <a:xfrm>
            <a:off x="16882110" y="-2222"/>
            <a:ext cx="53340" cy="868998"/>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lIns="95801" tIns="47900" rIns="95801" bIns="47900" anchor="ctr"/>
          <a:lstStyle/>
          <a:p>
            <a:pPr algn="ctr" defTabSz="957965" eaLnBrk="1" hangingPunct="1">
              <a:defRPr/>
            </a:pPr>
            <a:endParaRPr lang="en-US" sz="1725" dirty="0">
              <a:solidFill>
                <a:srgbClr val="FFFFFF"/>
              </a:solidFill>
            </a:endParaRPr>
          </a:p>
        </p:txBody>
      </p:sp>
      <p:sp>
        <p:nvSpPr>
          <p:cNvPr id="9" name="Прямоугольник 8">
            <a:extLst>
              <a:ext uri="{FF2B5EF4-FFF2-40B4-BE49-F238E27FC236}">
                <a16:creationId xmlns="" xmlns:a16="http://schemas.microsoft.com/office/drawing/2014/main" id="{1A5B5D83-9A4D-40CF-B034-0BBFE7313BD3}"/>
              </a:ext>
            </a:extLst>
          </p:cNvPr>
          <p:cNvSpPr/>
          <p:nvPr/>
        </p:nvSpPr>
        <p:spPr bwMode="invGray">
          <a:xfrm>
            <a:off x="16846550" y="-2222"/>
            <a:ext cx="17780" cy="868998"/>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lIns="95801" tIns="47900" rIns="95801" bIns="47900" anchor="ctr"/>
          <a:lstStyle/>
          <a:p>
            <a:pPr algn="ctr" defTabSz="957965" eaLnBrk="1" hangingPunct="1">
              <a:defRPr/>
            </a:pPr>
            <a:endParaRPr lang="en-US" sz="1725" dirty="0">
              <a:solidFill>
                <a:srgbClr val="FFFFFF"/>
              </a:solidFill>
            </a:endParaRPr>
          </a:p>
        </p:txBody>
      </p:sp>
      <p:sp>
        <p:nvSpPr>
          <p:cNvPr id="10" name="Прямоугольник 9">
            <a:extLst>
              <a:ext uri="{FF2B5EF4-FFF2-40B4-BE49-F238E27FC236}">
                <a16:creationId xmlns="" xmlns:a16="http://schemas.microsoft.com/office/drawing/2014/main" id="{D0978242-1795-4C84-8598-5DC09B102C30}"/>
              </a:ext>
            </a:extLst>
          </p:cNvPr>
          <p:cNvSpPr/>
          <p:nvPr/>
        </p:nvSpPr>
        <p:spPr bwMode="invGray">
          <a:xfrm>
            <a:off x="16757650" y="-2222"/>
            <a:ext cx="46673" cy="868998"/>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lIns="95801" tIns="47900" rIns="95801" bIns="47900" anchor="ctr"/>
          <a:lstStyle/>
          <a:p>
            <a:pPr algn="ctr" defTabSz="957965" eaLnBrk="1" hangingPunct="1">
              <a:defRPr/>
            </a:pPr>
            <a:endParaRPr lang="en-US" sz="1725" dirty="0">
              <a:solidFill>
                <a:srgbClr val="FFFFFF"/>
              </a:solidFill>
            </a:endParaRPr>
          </a:p>
        </p:txBody>
      </p:sp>
      <p:sp>
        <p:nvSpPr>
          <p:cNvPr id="11" name="Прямоугольник 10">
            <a:extLst>
              <a:ext uri="{FF2B5EF4-FFF2-40B4-BE49-F238E27FC236}">
                <a16:creationId xmlns="" xmlns:a16="http://schemas.microsoft.com/office/drawing/2014/main" id="{E630806E-F3EC-4BDD-8CF5-748D71252642}"/>
              </a:ext>
            </a:extLst>
          </p:cNvPr>
          <p:cNvSpPr/>
          <p:nvPr/>
        </p:nvSpPr>
        <p:spPr bwMode="invGray">
          <a:xfrm>
            <a:off x="16642081" y="0"/>
            <a:ext cx="104458" cy="820103"/>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lIns="95801" tIns="47900" rIns="95801" bIns="47900" anchor="ctr"/>
          <a:lstStyle/>
          <a:p>
            <a:pPr algn="ctr" defTabSz="957965" eaLnBrk="1" hangingPunct="1">
              <a:defRPr/>
            </a:pPr>
            <a:endParaRPr lang="en-US" sz="1725" dirty="0">
              <a:solidFill>
                <a:srgbClr val="FFFFFF"/>
              </a:solidFill>
            </a:endParaRPr>
          </a:p>
        </p:txBody>
      </p:sp>
      <p:sp>
        <p:nvSpPr>
          <p:cNvPr id="12" name="Прямоугольник 11">
            <a:extLst>
              <a:ext uri="{FF2B5EF4-FFF2-40B4-BE49-F238E27FC236}">
                <a16:creationId xmlns="" xmlns:a16="http://schemas.microsoft.com/office/drawing/2014/main" id="{0822D07C-01A6-4C85-B01B-957BC64B672D}"/>
              </a:ext>
            </a:extLst>
          </p:cNvPr>
          <p:cNvSpPr/>
          <p:nvPr/>
        </p:nvSpPr>
        <p:spPr bwMode="invGray">
          <a:xfrm>
            <a:off x="16568739" y="0"/>
            <a:ext cx="11112" cy="820103"/>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lIns="95801" tIns="47900" rIns="95801" bIns="47900" anchor="ctr"/>
          <a:lstStyle/>
          <a:p>
            <a:pPr algn="ctr" defTabSz="957965" eaLnBrk="1" hangingPunct="1">
              <a:defRPr/>
            </a:pPr>
            <a:endParaRPr lang="en-US" sz="1725" dirty="0">
              <a:solidFill>
                <a:srgbClr val="FFFFFF"/>
              </a:solidFill>
            </a:endParaRPr>
          </a:p>
        </p:txBody>
      </p:sp>
      <p:sp>
        <p:nvSpPr>
          <p:cNvPr id="14" name="Прямоугольник 13">
            <a:extLst>
              <a:ext uri="{FF2B5EF4-FFF2-40B4-BE49-F238E27FC236}">
                <a16:creationId xmlns="" xmlns:a16="http://schemas.microsoft.com/office/drawing/2014/main" id="{3085C751-3E3B-409E-978D-E95F3A6A011D}"/>
              </a:ext>
            </a:extLst>
          </p:cNvPr>
          <p:cNvSpPr/>
          <p:nvPr/>
        </p:nvSpPr>
        <p:spPr>
          <a:xfrm>
            <a:off x="1011239" y="1"/>
            <a:ext cx="864552" cy="531178"/>
          </a:xfrm>
          <a:prstGeom prst="rect">
            <a:avLst/>
          </a:prstGeom>
        </p:spPr>
        <p:txBody>
          <a:bodyPr wrap="none" lIns="95801" tIns="47900" rIns="95801" bIns="47900">
            <a:normAutofit/>
          </a:bodyPr>
          <a:lstStyle/>
          <a:p>
            <a:pPr defTabSz="957965" eaLnBrk="1" hangingPunct="1">
              <a:defRPr/>
            </a:pPr>
            <a:endParaRPr lang="ru-RU" sz="1725" dirty="0">
              <a:solidFill>
                <a:srgbClr val="000000"/>
              </a:solidFill>
              <a:latin typeface="+mn-lt"/>
            </a:endParaRPr>
          </a:p>
        </p:txBody>
      </p:sp>
      <p:sp>
        <p:nvSpPr>
          <p:cNvPr id="2057" name="Заголовок 21">
            <a:extLst>
              <a:ext uri="{FF2B5EF4-FFF2-40B4-BE49-F238E27FC236}">
                <a16:creationId xmlns="" xmlns:a16="http://schemas.microsoft.com/office/drawing/2014/main" id="{F61845F1-BC1D-412F-BD70-5F0C03E25FB3}"/>
              </a:ext>
            </a:extLst>
          </p:cNvPr>
          <p:cNvSpPr>
            <a:spLocks noGrp="1"/>
          </p:cNvSpPr>
          <p:nvPr>
            <p:ph type="title"/>
          </p:nvPr>
        </p:nvSpPr>
        <p:spPr bwMode="auto">
          <a:xfrm>
            <a:off x="206694" y="193359"/>
            <a:ext cx="15586392" cy="875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127735" tIns="63866" rIns="127735" bIns="63866" numCol="1" anchor="t" anchorCtr="0" compatLnSpc="1">
            <a:prstTxWarp prst="textNoShape">
              <a:avLst/>
            </a:prstTxWarp>
          </a:bodyPr>
          <a:lstStyle/>
          <a:p>
            <a:pPr lvl="0"/>
            <a:r>
              <a:rPr lang="ru-RU" altLang="ru-RU"/>
              <a:t>ОБРАЗЕЦ ЗАГОЛОВКА</a:t>
            </a:r>
            <a:endParaRPr lang="en-US" altLang="ru-RU"/>
          </a:p>
        </p:txBody>
      </p:sp>
      <p:sp>
        <p:nvSpPr>
          <p:cNvPr id="18" name="Номер слайда 22">
            <a:extLst>
              <a:ext uri="{FF2B5EF4-FFF2-40B4-BE49-F238E27FC236}">
                <a16:creationId xmlns="" xmlns:a16="http://schemas.microsoft.com/office/drawing/2014/main" id="{A827BA2E-4C78-44C2-9EED-699961275BF3}"/>
              </a:ext>
            </a:extLst>
          </p:cNvPr>
          <p:cNvSpPr>
            <a:spLocks noGrp="1"/>
          </p:cNvSpPr>
          <p:nvPr>
            <p:ph type="sldNum" sz="quarter" idx="4"/>
          </p:nvPr>
        </p:nvSpPr>
        <p:spPr>
          <a:xfrm>
            <a:off x="15524163" y="9236710"/>
            <a:ext cx="1357947" cy="364490"/>
          </a:xfrm>
          <a:prstGeom prst="rect">
            <a:avLst/>
          </a:prstGeom>
        </p:spPr>
        <p:txBody>
          <a:bodyPr vert="horz" wrap="square" lIns="127735" tIns="63866" rIns="127735" bIns="63866" numCol="1" anchor="ctr" anchorCtr="0" compatLnSpc="1">
            <a:prstTxWarp prst="textNoShape">
              <a:avLst/>
            </a:prstTxWarp>
          </a:bodyPr>
          <a:lstStyle>
            <a:lvl1pPr algn="r" defTabSz="957965" eaLnBrk="1" hangingPunct="1">
              <a:defRPr sz="1275" b="0" smtClean="0">
                <a:solidFill>
                  <a:prstClr val="black"/>
                </a:solidFill>
                <a:latin typeface="+mn-lt"/>
              </a:defRPr>
            </a:lvl1pPr>
          </a:lstStyle>
          <a:p>
            <a:pPr>
              <a:defRPr/>
            </a:pPr>
            <a:fld id="{32264298-D5A4-4D05-A65D-7406A9073487}" type="slidenum">
              <a:rPr lang="ru-RU"/>
              <a:pPr>
                <a:defRPr/>
              </a:pPr>
              <a:t>‹#›</a:t>
            </a:fld>
            <a:endParaRPr lang="ru-RU" dirty="0"/>
          </a:p>
        </p:txBody>
      </p:sp>
      <p:pic>
        <p:nvPicPr>
          <p:cNvPr id="2059" name="Рисунок 1">
            <a:extLst>
              <a:ext uri="{FF2B5EF4-FFF2-40B4-BE49-F238E27FC236}">
                <a16:creationId xmlns="" xmlns:a16="http://schemas.microsoft.com/office/drawing/2014/main" id="{0FAEDB2A-B752-4126-82EB-EAD4B16CFA7B}"/>
              </a:ext>
            </a:extLst>
          </p:cNvPr>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15855316" y="162244"/>
            <a:ext cx="949008" cy="10090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Прямая соединительная линия 4">
            <a:extLst>
              <a:ext uri="{FF2B5EF4-FFF2-40B4-BE49-F238E27FC236}">
                <a16:creationId xmlns="" xmlns:a16="http://schemas.microsoft.com/office/drawing/2014/main" id="{AD530F8B-EDBD-49CF-B2B1-B9F016CF9F95}"/>
              </a:ext>
            </a:extLst>
          </p:cNvPr>
          <p:cNvCxnSpPr/>
          <p:nvPr/>
        </p:nvCxnSpPr>
        <p:spPr bwMode="auto">
          <a:xfrm flipV="1">
            <a:off x="200026" y="1246823"/>
            <a:ext cx="16604298" cy="17780"/>
          </a:xfrm>
          <a:prstGeom prst="line">
            <a:avLst/>
          </a:prstGeom>
          <a:noFill/>
          <a:ln w="12700" cap="flat" cmpd="tri" algn="ctr">
            <a:solidFill>
              <a:schemeClr val="bg1">
                <a:lumMod val="50000"/>
              </a:schemeClr>
            </a:solidFill>
            <a:prstDash val="solid"/>
            <a:round/>
            <a:headEnd type="none" w="med" len="med"/>
            <a:tailEnd type="none" w="med" len="med"/>
          </a:ln>
          <a:effectLst>
            <a:outerShdw blurRad="76200" dir="18900000" sy="23000" kx="-1200000" algn="bl" rotWithShape="0">
              <a:schemeClr val="tx1">
                <a:alpha val="20000"/>
              </a:schemeClr>
            </a:outerShdw>
          </a:effectLst>
        </p:spPr>
      </p:cxnSp>
    </p:spTree>
    <p:extLst>
      <p:ext uri="{BB962C8B-B14F-4D97-AF65-F5344CB8AC3E}">
        <p14:creationId xmlns:p14="http://schemas.microsoft.com/office/powerpoint/2010/main" val="1266232174"/>
      </p:ext>
    </p:extLst>
  </p:cSld>
  <p:clrMap bg1="lt1" tx1="dk1" bg2="lt2" tx2="dk2" accent1="accent1" accent2="accent2" accent3="accent3" accent4="accent4" accent5="accent5" accent6="accent6" hlink="hlink" folHlink="folHlink"/>
  <p:sldLayoutIdLst>
    <p:sldLayoutId id="2147485827" r:id="rId1"/>
    <p:sldLayoutId id="2147485828" r:id="rId2"/>
    <p:sldLayoutId id="2147485829" r:id="rId3"/>
    <p:sldLayoutId id="2147485830" r:id="rId4"/>
  </p:sldLayoutIdLst>
  <p:hf hdr="0" ftr="0" dt="0"/>
  <p:txStyles>
    <p:titleStyle>
      <a:lvl1pPr algn="l" rtl="0" fontAlgn="base">
        <a:spcBef>
          <a:spcPct val="0"/>
        </a:spcBef>
        <a:spcAft>
          <a:spcPct val="0"/>
        </a:spcAft>
        <a:defRPr sz="2100" b="1">
          <a:solidFill>
            <a:srgbClr val="7F7F7F"/>
          </a:solidFill>
          <a:latin typeface="+mj-lt"/>
          <a:ea typeface="+mj-ea"/>
          <a:cs typeface="+mj-cs"/>
        </a:defRPr>
      </a:lvl1pPr>
      <a:lvl2pPr algn="l" rtl="0" fontAlgn="base">
        <a:spcBef>
          <a:spcPct val="0"/>
        </a:spcBef>
        <a:spcAft>
          <a:spcPct val="0"/>
        </a:spcAft>
        <a:defRPr sz="2100" b="1">
          <a:solidFill>
            <a:srgbClr val="7F7F7F"/>
          </a:solidFill>
          <a:latin typeface="Book Antiqua" panose="02040602050305030304" pitchFamily="18" charset="0"/>
        </a:defRPr>
      </a:lvl2pPr>
      <a:lvl3pPr algn="l" rtl="0" fontAlgn="base">
        <a:spcBef>
          <a:spcPct val="0"/>
        </a:spcBef>
        <a:spcAft>
          <a:spcPct val="0"/>
        </a:spcAft>
        <a:defRPr sz="2100" b="1">
          <a:solidFill>
            <a:srgbClr val="7F7F7F"/>
          </a:solidFill>
          <a:latin typeface="Book Antiqua" panose="02040602050305030304" pitchFamily="18" charset="0"/>
        </a:defRPr>
      </a:lvl3pPr>
      <a:lvl4pPr algn="l" rtl="0" fontAlgn="base">
        <a:spcBef>
          <a:spcPct val="0"/>
        </a:spcBef>
        <a:spcAft>
          <a:spcPct val="0"/>
        </a:spcAft>
        <a:defRPr sz="2100" b="1">
          <a:solidFill>
            <a:srgbClr val="7F7F7F"/>
          </a:solidFill>
          <a:latin typeface="Book Antiqua" panose="02040602050305030304" pitchFamily="18" charset="0"/>
        </a:defRPr>
      </a:lvl4pPr>
      <a:lvl5pPr algn="l" rtl="0" fontAlgn="base">
        <a:spcBef>
          <a:spcPct val="0"/>
        </a:spcBef>
        <a:spcAft>
          <a:spcPct val="0"/>
        </a:spcAft>
        <a:defRPr sz="2100" b="1">
          <a:solidFill>
            <a:srgbClr val="7F7F7F"/>
          </a:solidFill>
          <a:latin typeface="Book Antiqua" panose="02040602050305030304" pitchFamily="18" charset="0"/>
        </a:defRPr>
      </a:lvl5pPr>
      <a:lvl6pPr marL="478981" algn="ctr" rtl="0" eaLnBrk="1" fontAlgn="base" hangingPunct="1">
        <a:spcBef>
          <a:spcPct val="0"/>
        </a:spcBef>
        <a:spcAft>
          <a:spcPct val="0"/>
        </a:spcAft>
        <a:defRPr sz="3150">
          <a:solidFill>
            <a:schemeClr val="accent2"/>
          </a:solidFill>
          <a:latin typeface="Arial" charset="0"/>
        </a:defRPr>
      </a:lvl6pPr>
      <a:lvl7pPr marL="957943" algn="ctr" rtl="0" eaLnBrk="1" fontAlgn="base" hangingPunct="1">
        <a:spcBef>
          <a:spcPct val="0"/>
        </a:spcBef>
        <a:spcAft>
          <a:spcPct val="0"/>
        </a:spcAft>
        <a:defRPr sz="3150">
          <a:solidFill>
            <a:schemeClr val="accent2"/>
          </a:solidFill>
          <a:latin typeface="Arial" charset="0"/>
        </a:defRPr>
      </a:lvl7pPr>
      <a:lvl8pPr marL="1436879" algn="ctr" rtl="0" eaLnBrk="1" fontAlgn="base" hangingPunct="1">
        <a:spcBef>
          <a:spcPct val="0"/>
        </a:spcBef>
        <a:spcAft>
          <a:spcPct val="0"/>
        </a:spcAft>
        <a:defRPr sz="3150">
          <a:solidFill>
            <a:schemeClr val="accent2"/>
          </a:solidFill>
          <a:latin typeface="Arial" charset="0"/>
        </a:defRPr>
      </a:lvl8pPr>
      <a:lvl9pPr marL="1915827" algn="ctr" rtl="0" eaLnBrk="1" fontAlgn="base" hangingPunct="1">
        <a:spcBef>
          <a:spcPct val="0"/>
        </a:spcBef>
        <a:spcAft>
          <a:spcPct val="0"/>
        </a:spcAft>
        <a:defRPr sz="3150">
          <a:solidFill>
            <a:schemeClr val="accent2"/>
          </a:solidFill>
          <a:latin typeface="Arial" charset="0"/>
        </a:defRPr>
      </a:lvl9pPr>
    </p:titleStyle>
    <p:bodyStyle>
      <a:lvl1pPr marL="382270" indent="-266700" algn="l" rtl="0" fontAlgn="base">
        <a:spcBef>
          <a:spcPts val="315"/>
        </a:spcBef>
        <a:spcAft>
          <a:spcPct val="0"/>
        </a:spcAft>
        <a:buClr>
          <a:srgbClr val="A04DA3"/>
        </a:buClr>
        <a:buFont typeface="Georgia" panose="02040502050405020303" pitchFamily="18" charset="0"/>
        <a:buChar char="•"/>
        <a:defRPr sz="2800">
          <a:solidFill>
            <a:schemeClr val="tx1"/>
          </a:solidFill>
          <a:latin typeface="+mn-lt"/>
          <a:ea typeface="+mn-ea"/>
          <a:cs typeface="+mn-cs"/>
        </a:defRPr>
      </a:lvl1pPr>
      <a:lvl2pPr marL="686753" indent="-255588" algn="l" rtl="0" fontAlgn="base">
        <a:spcBef>
          <a:spcPts val="315"/>
        </a:spcBef>
        <a:spcAft>
          <a:spcPct val="0"/>
        </a:spcAft>
        <a:buClr>
          <a:schemeClr val="accent2"/>
        </a:buClr>
        <a:buFont typeface="Georgia" panose="02040502050405020303" pitchFamily="18" charset="0"/>
        <a:buChar char="▫"/>
        <a:defRPr>
          <a:solidFill>
            <a:schemeClr val="accent2"/>
          </a:solidFill>
          <a:latin typeface="+mn-lt"/>
        </a:defRPr>
      </a:lvl2pPr>
      <a:lvl3pPr marL="964565" indent="-228918" algn="l" rtl="0" fontAlgn="base">
        <a:spcBef>
          <a:spcPts val="315"/>
        </a:spcBef>
        <a:spcAft>
          <a:spcPct val="0"/>
        </a:spcAft>
        <a:buClr>
          <a:schemeClr val="accent1"/>
        </a:buClr>
        <a:buFont typeface="Wingdings 2" panose="05020102010507070707" pitchFamily="82" charset="2"/>
        <a:buChar char=""/>
        <a:defRPr sz="2380">
          <a:solidFill>
            <a:schemeClr val="accent1"/>
          </a:solidFill>
          <a:latin typeface="+mn-lt"/>
        </a:defRPr>
      </a:lvl3pPr>
      <a:lvl4pPr marL="1233488" indent="-208915" algn="l" rtl="0" fontAlgn="base">
        <a:spcBef>
          <a:spcPts val="315"/>
        </a:spcBef>
        <a:spcAft>
          <a:spcPct val="0"/>
        </a:spcAft>
        <a:buClr>
          <a:schemeClr val="accent1"/>
        </a:buClr>
        <a:buFont typeface="Wingdings 2" panose="05020102010507070707" pitchFamily="82" charset="2"/>
        <a:buChar char=""/>
        <a:defRPr sz="2380">
          <a:solidFill>
            <a:schemeClr val="accent1"/>
          </a:solidFill>
          <a:latin typeface="+mn-lt"/>
        </a:defRPr>
      </a:lvl4pPr>
      <a:lvl5pPr marL="1453515" indent="-191135" algn="l" rtl="0" fontAlgn="base">
        <a:spcBef>
          <a:spcPts val="315"/>
        </a:spcBef>
        <a:spcAft>
          <a:spcPct val="0"/>
        </a:spcAft>
        <a:buClr>
          <a:srgbClr val="A04DA3"/>
        </a:buClr>
        <a:buFont typeface="Georgia" panose="02040502050405020303" pitchFamily="18" charset="0"/>
        <a:buChar char="▫"/>
        <a:defRPr sz="2100">
          <a:solidFill>
            <a:srgbClr val="A04DA3"/>
          </a:solidFill>
          <a:latin typeface="+mn-lt"/>
        </a:defRPr>
      </a:lvl5pPr>
      <a:lvl6pPr marL="1934127" indent="-191261" algn="l" rtl="0" eaLnBrk="1" fontAlgn="base" hangingPunct="1">
        <a:spcBef>
          <a:spcPts val="315"/>
        </a:spcBef>
        <a:spcAft>
          <a:spcPct val="0"/>
        </a:spcAft>
        <a:buClr>
          <a:srgbClr val="A04DA3"/>
        </a:buClr>
        <a:buFont typeface="Georgia" pitchFamily="18" charset="0"/>
        <a:buChar char="▫"/>
        <a:defRPr sz="2100">
          <a:solidFill>
            <a:srgbClr val="A04DA3"/>
          </a:solidFill>
          <a:latin typeface="+mn-lt"/>
        </a:defRPr>
      </a:lvl6pPr>
      <a:lvl7pPr marL="2413075" indent="-191261" algn="l" rtl="0" eaLnBrk="1" fontAlgn="base" hangingPunct="1">
        <a:spcBef>
          <a:spcPts val="315"/>
        </a:spcBef>
        <a:spcAft>
          <a:spcPct val="0"/>
        </a:spcAft>
        <a:buClr>
          <a:srgbClr val="A04DA3"/>
        </a:buClr>
        <a:buFont typeface="Georgia" pitchFamily="18" charset="0"/>
        <a:buChar char="▫"/>
        <a:defRPr sz="2100">
          <a:solidFill>
            <a:srgbClr val="A04DA3"/>
          </a:solidFill>
          <a:latin typeface="+mn-lt"/>
        </a:defRPr>
      </a:lvl7pPr>
      <a:lvl8pPr marL="2892026" indent="-191261" algn="l" rtl="0" eaLnBrk="1" fontAlgn="base" hangingPunct="1">
        <a:spcBef>
          <a:spcPts val="315"/>
        </a:spcBef>
        <a:spcAft>
          <a:spcPct val="0"/>
        </a:spcAft>
        <a:buClr>
          <a:srgbClr val="A04DA3"/>
        </a:buClr>
        <a:buFont typeface="Georgia" pitchFamily="18" charset="0"/>
        <a:buChar char="▫"/>
        <a:defRPr sz="2100">
          <a:solidFill>
            <a:srgbClr val="A04DA3"/>
          </a:solidFill>
          <a:latin typeface="+mn-lt"/>
        </a:defRPr>
      </a:lvl8pPr>
      <a:lvl9pPr marL="3371005" indent="-191261" algn="l" rtl="0" eaLnBrk="1" fontAlgn="base" hangingPunct="1">
        <a:spcBef>
          <a:spcPts val="315"/>
        </a:spcBef>
        <a:spcAft>
          <a:spcPct val="0"/>
        </a:spcAft>
        <a:buClr>
          <a:srgbClr val="A04DA3"/>
        </a:buClr>
        <a:buFont typeface="Georgia" pitchFamily="18" charset="0"/>
        <a:buChar char="▫"/>
        <a:defRPr sz="2100">
          <a:solidFill>
            <a:srgbClr val="A04DA3"/>
          </a:solidFill>
          <a:latin typeface="+mn-lt"/>
        </a:defRPr>
      </a:lvl9pPr>
    </p:bodyStyle>
    <p:otherStyle>
      <a:defPPr>
        <a:defRPr lang="ru-RU"/>
      </a:defPPr>
      <a:lvl1pPr marL="0" algn="l" defTabSz="957943" rtl="0" eaLnBrk="1" latinLnBrk="0" hangingPunct="1">
        <a:defRPr sz="1725" kern="1200">
          <a:solidFill>
            <a:schemeClr val="tx1"/>
          </a:solidFill>
          <a:latin typeface="+mn-lt"/>
          <a:ea typeface="+mn-ea"/>
          <a:cs typeface="+mn-cs"/>
        </a:defRPr>
      </a:lvl1pPr>
      <a:lvl2pPr marL="478981" algn="l" defTabSz="957943" rtl="0" eaLnBrk="1" latinLnBrk="0" hangingPunct="1">
        <a:defRPr sz="1725" kern="1200">
          <a:solidFill>
            <a:schemeClr val="tx1"/>
          </a:solidFill>
          <a:latin typeface="+mn-lt"/>
          <a:ea typeface="+mn-ea"/>
          <a:cs typeface="+mn-cs"/>
        </a:defRPr>
      </a:lvl2pPr>
      <a:lvl3pPr marL="957943" algn="l" defTabSz="957943" rtl="0" eaLnBrk="1" latinLnBrk="0" hangingPunct="1">
        <a:defRPr sz="1725" kern="1200">
          <a:solidFill>
            <a:schemeClr val="tx1"/>
          </a:solidFill>
          <a:latin typeface="+mn-lt"/>
          <a:ea typeface="+mn-ea"/>
          <a:cs typeface="+mn-cs"/>
        </a:defRPr>
      </a:lvl3pPr>
      <a:lvl4pPr marL="1436879" algn="l" defTabSz="957943" rtl="0" eaLnBrk="1" latinLnBrk="0" hangingPunct="1">
        <a:defRPr sz="1725" kern="1200">
          <a:solidFill>
            <a:schemeClr val="tx1"/>
          </a:solidFill>
          <a:latin typeface="+mn-lt"/>
          <a:ea typeface="+mn-ea"/>
          <a:cs typeface="+mn-cs"/>
        </a:defRPr>
      </a:lvl4pPr>
      <a:lvl5pPr marL="1915827" algn="l" defTabSz="957943" rtl="0" eaLnBrk="1" latinLnBrk="0" hangingPunct="1">
        <a:defRPr sz="1725" kern="1200">
          <a:solidFill>
            <a:schemeClr val="tx1"/>
          </a:solidFill>
          <a:latin typeface="+mn-lt"/>
          <a:ea typeface="+mn-ea"/>
          <a:cs typeface="+mn-cs"/>
        </a:defRPr>
      </a:lvl5pPr>
      <a:lvl6pPr marL="2394788" algn="l" defTabSz="957943" rtl="0" eaLnBrk="1" latinLnBrk="0" hangingPunct="1">
        <a:defRPr sz="1725" kern="1200">
          <a:solidFill>
            <a:schemeClr val="tx1"/>
          </a:solidFill>
          <a:latin typeface="+mn-lt"/>
          <a:ea typeface="+mn-ea"/>
          <a:cs typeface="+mn-cs"/>
        </a:defRPr>
      </a:lvl6pPr>
      <a:lvl7pPr marL="2873756" algn="l" defTabSz="957943" rtl="0" eaLnBrk="1" latinLnBrk="0" hangingPunct="1">
        <a:defRPr sz="1725" kern="1200">
          <a:solidFill>
            <a:schemeClr val="tx1"/>
          </a:solidFill>
          <a:latin typeface="+mn-lt"/>
          <a:ea typeface="+mn-ea"/>
          <a:cs typeface="+mn-cs"/>
        </a:defRPr>
      </a:lvl7pPr>
      <a:lvl8pPr marL="3352678" algn="l" defTabSz="957943" rtl="0" eaLnBrk="1" latinLnBrk="0" hangingPunct="1">
        <a:defRPr sz="1725" kern="1200">
          <a:solidFill>
            <a:schemeClr val="tx1"/>
          </a:solidFill>
          <a:latin typeface="+mn-lt"/>
          <a:ea typeface="+mn-ea"/>
          <a:cs typeface="+mn-cs"/>
        </a:defRPr>
      </a:lvl8pPr>
      <a:lvl9pPr marL="3831657" algn="l" defTabSz="957943" rtl="0" eaLnBrk="1" latinLnBrk="0" hangingPunct="1">
        <a:defRPr sz="1725" kern="1200">
          <a:solidFill>
            <a:schemeClr val="tx1"/>
          </a:solidFill>
          <a:latin typeface="+mn-lt"/>
          <a:ea typeface="+mn-ea"/>
          <a:cs typeface="+mn-cs"/>
        </a:defRPr>
      </a:lvl9pPr>
    </p:otherStyle>
  </p:txStyles>
</p:sldMaster>
</file>

<file path=ppt/slideMasters/slideMaster19.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7" name="Прямоугольник 6">
            <a:extLst>
              <a:ext uri="{FF2B5EF4-FFF2-40B4-BE49-F238E27FC236}">
                <a16:creationId xmlns="" xmlns:a16="http://schemas.microsoft.com/office/drawing/2014/main" id="{A9B1F6B2-423F-40AC-BB6A-F917FFED8B36}"/>
              </a:ext>
            </a:extLst>
          </p:cNvPr>
          <p:cNvSpPr/>
          <p:nvPr/>
        </p:nvSpPr>
        <p:spPr bwMode="invGray">
          <a:xfrm>
            <a:off x="16959898" y="-2222"/>
            <a:ext cx="106680" cy="868998"/>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lIns="95801" tIns="47900" rIns="95801" bIns="47900" anchor="ctr"/>
          <a:lstStyle/>
          <a:p>
            <a:pPr algn="ctr" defTabSz="957965" eaLnBrk="1" hangingPunct="1">
              <a:defRPr/>
            </a:pPr>
            <a:endParaRPr lang="en-US" sz="1725" dirty="0">
              <a:solidFill>
                <a:srgbClr val="FFFFFF"/>
              </a:solidFill>
            </a:endParaRPr>
          </a:p>
        </p:txBody>
      </p:sp>
      <p:sp>
        <p:nvSpPr>
          <p:cNvPr id="8" name="Прямоугольник 7">
            <a:extLst>
              <a:ext uri="{FF2B5EF4-FFF2-40B4-BE49-F238E27FC236}">
                <a16:creationId xmlns="" xmlns:a16="http://schemas.microsoft.com/office/drawing/2014/main" id="{0362AA18-2508-4189-B758-34E9DE0003EF}"/>
              </a:ext>
            </a:extLst>
          </p:cNvPr>
          <p:cNvSpPr/>
          <p:nvPr/>
        </p:nvSpPr>
        <p:spPr bwMode="invGray">
          <a:xfrm>
            <a:off x="16882110" y="-2222"/>
            <a:ext cx="53340" cy="868998"/>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lIns="95801" tIns="47900" rIns="95801" bIns="47900" anchor="ctr"/>
          <a:lstStyle/>
          <a:p>
            <a:pPr algn="ctr" defTabSz="957965" eaLnBrk="1" hangingPunct="1">
              <a:defRPr/>
            </a:pPr>
            <a:endParaRPr lang="en-US" sz="1725" dirty="0">
              <a:solidFill>
                <a:srgbClr val="FFFFFF"/>
              </a:solidFill>
            </a:endParaRPr>
          </a:p>
        </p:txBody>
      </p:sp>
      <p:sp>
        <p:nvSpPr>
          <p:cNvPr id="9" name="Прямоугольник 8">
            <a:extLst>
              <a:ext uri="{FF2B5EF4-FFF2-40B4-BE49-F238E27FC236}">
                <a16:creationId xmlns="" xmlns:a16="http://schemas.microsoft.com/office/drawing/2014/main" id="{75DBCE27-6AF5-49F2-8BD7-B3F0E0D2A357}"/>
              </a:ext>
            </a:extLst>
          </p:cNvPr>
          <p:cNvSpPr/>
          <p:nvPr/>
        </p:nvSpPr>
        <p:spPr bwMode="invGray">
          <a:xfrm>
            <a:off x="16846550" y="-2222"/>
            <a:ext cx="17780" cy="868998"/>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lIns="95801" tIns="47900" rIns="95801" bIns="47900" anchor="ctr"/>
          <a:lstStyle/>
          <a:p>
            <a:pPr algn="ctr" defTabSz="957965" eaLnBrk="1" hangingPunct="1">
              <a:defRPr/>
            </a:pPr>
            <a:endParaRPr lang="en-US" sz="1725" dirty="0">
              <a:solidFill>
                <a:srgbClr val="FFFFFF"/>
              </a:solidFill>
            </a:endParaRPr>
          </a:p>
        </p:txBody>
      </p:sp>
      <p:sp>
        <p:nvSpPr>
          <p:cNvPr id="10" name="Прямоугольник 9">
            <a:extLst>
              <a:ext uri="{FF2B5EF4-FFF2-40B4-BE49-F238E27FC236}">
                <a16:creationId xmlns="" xmlns:a16="http://schemas.microsoft.com/office/drawing/2014/main" id="{113A4926-C5B1-4296-9753-7B21534060DF}"/>
              </a:ext>
            </a:extLst>
          </p:cNvPr>
          <p:cNvSpPr/>
          <p:nvPr/>
        </p:nvSpPr>
        <p:spPr bwMode="invGray">
          <a:xfrm>
            <a:off x="16757650" y="-2222"/>
            <a:ext cx="46673" cy="868998"/>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lIns="95801" tIns="47900" rIns="95801" bIns="47900" anchor="ctr"/>
          <a:lstStyle/>
          <a:p>
            <a:pPr algn="ctr" defTabSz="957965" eaLnBrk="1" hangingPunct="1">
              <a:defRPr/>
            </a:pPr>
            <a:endParaRPr lang="en-US" sz="1725" dirty="0">
              <a:solidFill>
                <a:srgbClr val="FFFFFF"/>
              </a:solidFill>
            </a:endParaRPr>
          </a:p>
        </p:txBody>
      </p:sp>
      <p:sp>
        <p:nvSpPr>
          <p:cNvPr id="11" name="Прямоугольник 10">
            <a:extLst>
              <a:ext uri="{FF2B5EF4-FFF2-40B4-BE49-F238E27FC236}">
                <a16:creationId xmlns="" xmlns:a16="http://schemas.microsoft.com/office/drawing/2014/main" id="{5213F7C5-1129-41C0-A63D-8B076042F5B2}"/>
              </a:ext>
            </a:extLst>
          </p:cNvPr>
          <p:cNvSpPr/>
          <p:nvPr/>
        </p:nvSpPr>
        <p:spPr bwMode="invGray">
          <a:xfrm>
            <a:off x="16642081" y="0"/>
            <a:ext cx="104458" cy="820103"/>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lIns="95801" tIns="47900" rIns="95801" bIns="47900" anchor="ctr"/>
          <a:lstStyle/>
          <a:p>
            <a:pPr algn="ctr" defTabSz="957965" eaLnBrk="1" hangingPunct="1">
              <a:defRPr/>
            </a:pPr>
            <a:endParaRPr lang="en-US" sz="1725" dirty="0">
              <a:solidFill>
                <a:srgbClr val="FFFFFF"/>
              </a:solidFill>
            </a:endParaRPr>
          </a:p>
        </p:txBody>
      </p:sp>
      <p:sp>
        <p:nvSpPr>
          <p:cNvPr id="12" name="Прямоугольник 11">
            <a:extLst>
              <a:ext uri="{FF2B5EF4-FFF2-40B4-BE49-F238E27FC236}">
                <a16:creationId xmlns="" xmlns:a16="http://schemas.microsoft.com/office/drawing/2014/main" id="{1D39F923-AEC4-466F-8121-91AB919FC908}"/>
              </a:ext>
            </a:extLst>
          </p:cNvPr>
          <p:cNvSpPr/>
          <p:nvPr/>
        </p:nvSpPr>
        <p:spPr bwMode="invGray">
          <a:xfrm>
            <a:off x="16568739" y="0"/>
            <a:ext cx="11112" cy="820103"/>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lIns="95801" tIns="47900" rIns="95801" bIns="47900" anchor="ctr"/>
          <a:lstStyle/>
          <a:p>
            <a:pPr algn="ctr" defTabSz="957965" eaLnBrk="1" hangingPunct="1">
              <a:defRPr/>
            </a:pPr>
            <a:endParaRPr lang="en-US" sz="1725" dirty="0">
              <a:solidFill>
                <a:srgbClr val="FFFFFF"/>
              </a:solidFill>
            </a:endParaRPr>
          </a:p>
        </p:txBody>
      </p:sp>
      <p:sp>
        <p:nvSpPr>
          <p:cNvPr id="14" name="Прямоугольник 13">
            <a:extLst>
              <a:ext uri="{FF2B5EF4-FFF2-40B4-BE49-F238E27FC236}">
                <a16:creationId xmlns="" xmlns:a16="http://schemas.microsoft.com/office/drawing/2014/main" id="{842FC0B0-120E-4DA2-AB25-970E9C988D54}"/>
              </a:ext>
            </a:extLst>
          </p:cNvPr>
          <p:cNvSpPr/>
          <p:nvPr/>
        </p:nvSpPr>
        <p:spPr>
          <a:xfrm>
            <a:off x="1011239" y="1"/>
            <a:ext cx="864552" cy="531178"/>
          </a:xfrm>
          <a:prstGeom prst="rect">
            <a:avLst/>
          </a:prstGeom>
        </p:spPr>
        <p:txBody>
          <a:bodyPr wrap="none" lIns="95801" tIns="47900" rIns="95801" bIns="47900">
            <a:normAutofit/>
          </a:bodyPr>
          <a:lstStyle/>
          <a:p>
            <a:pPr defTabSz="957965" eaLnBrk="1" hangingPunct="1">
              <a:defRPr/>
            </a:pPr>
            <a:endParaRPr lang="ru-RU" sz="1725" dirty="0">
              <a:solidFill>
                <a:srgbClr val="000000"/>
              </a:solidFill>
              <a:latin typeface="+mn-lt"/>
            </a:endParaRPr>
          </a:p>
        </p:txBody>
      </p:sp>
      <p:sp>
        <p:nvSpPr>
          <p:cNvPr id="2057" name="Заголовок 21">
            <a:extLst>
              <a:ext uri="{FF2B5EF4-FFF2-40B4-BE49-F238E27FC236}">
                <a16:creationId xmlns="" xmlns:a16="http://schemas.microsoft.com/office/drawing/2014/main" id="{7DCCA38B-CCD4-41D0-B886-AD4C7C6BF54B}"/>
              </a:ext>
            </a:extLst>
          </p:cNvPr>
          <p:cNvSpPr>
            <a:spLocks noGrp="1"/>
          </p:cNvSpPr>
          <p:nvPr>
            <p:ph type="title"/>
          </p:nvPr>
        </p:nvSpPr>
        <p:spPr bwMode="auto">
          <a:xfrm>
            <a:off x="206694" y="193359"/>
            <a:ext cx="15586392" cy="875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127735" tIns="63866" rIns="127735" bIns="63866" numCol="1" anchor="t" anchorCtr="0" compatLnSpc="1">
            <a:prstTxWarp prst="textNoShape">
              <a:avLst/>
            </a:prstTxWarp>
          </a:bodyPr>
          <a:lstStyle/>
          <a:p>
            <a:pPr lvl="0"/>
            <a:r>
              <a:rPr lang="ru-RU" altLang="ru-RU"/>
              <a:t>ОБРАЗЕЦ ЗАГОЛОВКА</a:t>
            </a:r>
            <a:endParaRPr lang="en-US" altLang="ru-RU"/>
          </a:p>
        </p:txBody>
      </p:sp>
      <p:sp>
        <p:nvSpPr>
          <p:cNvPr id="18" name="Номер слайда 22">
            <a:extLst>
              <a:ext uri="{FF2B5EF4-FFF2-40B4-BE49-F238E27FC236}">
                <a16:creationId xmlns="" xmlns:a16="http://schemas.microsoft.com/office/drawing/2014/main" id="{18B8FB0D-A449-4DA9-B6E4-A5CFB0C5BBC2}"/>
              </a:ext>
            </a:extLst>
          </p:cNvPr>
          <p:cNvSpPr>
            <a:spLocks noGrp="1"/>
          </p:cNvSpPr>
          <p:nvPr>
            <p:ph type="sldNum" sz="quarter" idx="4"/>
          </p:nvPr>
        </p:nvSpPr>
        <p:spPr>
          <a:xfrm>
            <a:off x="15524163" y="9236710"/>
            <a:ext cx="1357947" cy="364490"/>
          </a:xfrm>
          <a:prstGeom prst="rect">
            <a:avLst/>
          </a:prstGeom>
        </p:spPr>
        <p:txBody>
          <a:bodyPr vert="horz" wrap="square" lIns="127735" tIns="63866" rIns="127735" bIns="63866" numCol="1" anchor="ctr" anchorCtr="0" compatLnSpc="1">
            <a:prstTxWarp prst="textNoShape">
              <a:avLst/>
            </a:prstTxWarp>
          </a:bodyPr>
          <a:lstStyle>
            <a:lvl1pPr algn="r" defTabSz="957965" eaLnBrk="1" hangingPunct="1">
              <a:defRPr sz="1275" b="0" smtClean="0">
                <a:solidFill>
                  <a:prstClr val="black"/>
                </a:solidFill>
                <a:latin typeface="+mn-lt"/>
              </a:defRPr>
            </a:lvl1pPr>
          </a:lstStyle>
          <a:p>
            <a:pPr>
              <a:defRPr/>
            </a:pPr>
            <a:fld id="{1BEB103F-3EFA-474E-8C8B-8DB617F2FC13}" type="slidenum">
              <a:rPr lang="ru-RU"/>
              <a:pPr>
                <a:defRPr/>
              </a:pPr>
              <a:t>‹#›</a:t>
            </a:fld>
            <a:endParaRPr lang="ru-RU" dirty="0"/>
          </a:p>
        </p:txBody>
      </p:sp>
      <p:pic>
        <p:nvPicPr>
          <p:cNvPr id="2059" name="Рисунок 1">
            <a:extLst>
              <a:ext uri="{FF2B5EF4-FFF2-40B4-BE49-F238E27FC236}">
                <a16:creationId xmlns="" xmlns:a16="http://schemas.microsoft.com/office/drawing/2014/main" id="{0797315C-F3C6-40A3-BCC9-FA0CA94238C8}"/>
              </a:ext>
            </a:extLst>
          </p:cNvPr>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15855316" y="162244"/>
            <a:ext cx="949008" cy="10090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Прямая соединительная линия 4">
            <a:extLst>
              <a:ext uri="{FF2B5EF4-FFF2-40B4-BE49-F238E27FC236}">
                <a16:creationId xmlns="" xmlns:a16="http://schemas.microsoft.com/office/drawing/2014/main" id="{8E92FCB1-5DAF-46A8-AE2B-1E959FDAB57D}"/>
              </a:ext>
            </a:extLst>
          </p:cNvPr>
          <p:cNvCxnSpPr/>
          <p:nvPr/>
        </p:nvCxnSpPr>
        <p:spPr bwMode="auto">
          <a:xfrm flipV="1">
            <a:off x="200026" y="1246823"/>
            <a:ext cx="16604298" cy="17780"/>
          </a:xfrm>
          <a:prstGeom prst="line">
            <a:avLst/>
          </a:prstGeom>
          <a:noFill/>
          <a:ln w="12700" cap="flat" cmpd="tri" algn="ctr">
            <a:solidFill>
              <a:schemeClr val="bg1">
                <a:lumMod val="50000"/>
              </a:schemeClr>
            </a:solidFill>
            <a:prstDash val="solid"/>
            <a:round/>
            <a:headEnd type="none" w="med" len="med"/>
            <a:tailEnd type="none" w="med" len="med"/>
          </a:ln>
          <a:effectLst>
            <a:outerShdw blurRad="76200" dir="18900000" sy="23000" kx="-1200000" algn="bl" rotWithShape="0">
              <a:schemeClr val="tx1">
                <a:alpha val="20000"/>
              </a:schemeClr>
            </a:outerShdw>
          </a:effectLst>
        </p:spPr>
      </p:cxnSp>
    </p:spTree>
    <p:extLst>
      <p:ext uri="{BB962C8B-B14F-4D97-AF65-F5344CB8AC3E}">
        <p14:creationId xmlns:p14="http://schemas.microsoft.com/office/powerpoint/2010/main" val="1409929230"/>
      </p:ext>
    </p:extLst>
  </p:cSld>
  <p:clrMap bg1="lt1" tx1="dk1" bg2="lt2" tx2="dk2" accent1="accent1" accent2="accent2" accent3="accent3" accent4="accent4" accent5="accent5" accent6="accent6" hlink="hlink" folHlink="folHlink"/>
  <p:sldLayoutIdLst>
    <p:sldLayoutId id="2147485843" r:id="rId1"/>
    <p:sldLayoutId id="2147485844" r:id="rId2"/>
    <p:sldLayoutId id="2147485845" r:id="rId3"/>
    <p:sldLayoutId id="2147485846" r:id="rId4"/>
  </p:sldLayoutIdLst>
  <p:hf hdr="0" ftr="0" dt="0"/>
  <p:txStyles>
    <p:titleStyle>
      <a:lvl1pPr algn="l" rtl="0" fontAlgn="base">
        <a:spcBef>
          <a:spcPct val="0"/>
        </a:spcBef>
        <a:spcAft>
          <a:spcPct val="0"/>
        </a:spcAft>
        <a:defRPr sz="2100" b="1">
          <a:solidFill>
            <a:srgbClr val="7F7F7F"/>
          </a:solidFill>
          <a:latin typeface="+mj-lt"/>
          <a:ea typeface="+mj-ea"/>
          <a:cs typeface="+mj-cs"/>
        </a:defRPr>
      </a:lvl1pPr>
      <a:lvl2pPr algn="l" rtl="0" fontAlgn="base">
        <a:spcBef>
          <a:spcPct val="0"/>
        </a:spcBef>
        <a:spcAft>
          <a:spcPct val="0"/>
        </a:spcAft>
        <a:defRPr sz="2100" b="1">
          <a:solidFill>
            <a:srgbClr val="7F7F7F"/>
          </a:solidFill>
          <a:latin typeface="Book Antiqua" panose="02040602050305030304" pitchFamily="18" charset="0"/>
        </a:defRPr>
      </a:lvl2pPr>
      <a:lvl3pPr algn="l" rtl="0" fontAlgn="base">
        <a:spcBef>
          <a:spcPct val="0"/>
        </a:spcBef>
        <a:spcAft>
          <a:spcPct val="0"/>
        </a:spcAft>
        <a:defRPr sz="2100" b="1">
          <a:solidFill>
            <a:srgbClr val="7F7F7F"/>
          </a:solidFill>
          <a:latin typeface="Book Antiqua" panose="02040602050305030304" pitchFamily="18" charset="0"/>
        </a:defRPr>
      </a:lvl3pPr>
      <a:lvl4pPr algn="l" rtl="0" fontAlgn="base">
        <a:spcBef>
          <a:spcPct val="0"/>
        </a:spcBef>
        <a:spcAft>
          <a:spcPct val="0"/>
        </a:spcAft>
        <a:defRPr sz="2100" b="1">
          <a:solidFill>
            <a:srgbClr val="7F7F7F"/>
          </a:solidFill>
          <a:latin typeface="Book Antiqua" panose="02040602050305030304" pitchFamily="18" charset="0"/>
        </a:defRPr>
      </a:lvl4pPr>
      <a:lvl5pPr algn="l" rtl="0" fontAlgn="base">
        <a:spcBef>
          <a:spcPct val="0"/>
        </a:spcBef>
        <a:spcAft>
          <a:spcPct val="0"/>
        </a:spcAft>
        <a:defRPr sz="2100" b="1">
          <a:solidFill>
            <a:srgbClr val="7F7F7F"/>
          </a:solidFill>
          <a:latin typeface="Book Antiqua" panose="02040602050305030304" pitchFamily="18" charset="0"/>
        </a:defRPr>
      </a:lvl5pPr>
      <a:lvl6pPr marL="478981" algn="ctr" rtl="0" eaLnBrk="1" fontAlgn="base" hangingPunct="1">
        <a:spcBef>
          <a:spcPct val="0"/>
        </a:spcBef>
        <a:spcAft>
          <a:spcPct val="0"/>
        </a:spcAft>
        <a:defRPr sz="3150">
          <a:solidFill>
            <a:schemeClr val="accent2"/>
          </a:solidFill>
          <a:latin typeface="Arial" charset="0"/>
        </a:defRPr>
      </a:lvl6pPr>
      <a:lvl7pPr marL="957943" algn="ctr" rtl="0" eaLnBrk="1" fontAlgn="base" hangingPunct="1">
        <a:spcBef>
          <a:spcPct val="0"/>
        </a:spcBef>
        <a:spcAft>
          <a:spcPct val="0"/>
        </a:spcAft>
        <a:defRPr sz="3150">
          <a:solidFill>
            <a:schemeClr val="accent2"/>
          </a:solidFill>
          <a:latin typeface="Arial" charset="0"/>
        </a:defRPr>
      </a:lvl7pPr>
      <a:lvl8pPr marL="1436879" algn="ctr" rtl="0" eaLnBrk="1" fontAlgn="base" hangingPunct="1">
        <a:spcBef>
          <a:spcPct val="0"/>
        </a:spcBef>
        <a:spcAft>
          <a:spcPct val="0"/>
        </a:spcAft>
        <a:defRPr sz="3150">
          <a:solidFill>
            <a:schemeClr val="accent2"/>
          </a:solidFill>
          <a:latin typeface="Arial" charset="0"/>
        </a:defRPr>
      </a:lvl8pPr>
      <a:lvl9pPr marL="1915827" algn="ctr" rtl="0" eaLnBrk="1" fontAlgn="base" hangingPunct="1">
        <a:spcBef>
          <a:spcPct val="0"/>
        </a:spcBef>
        <a:spcAft>
          <a:spcPct val="0"/>
        </a:spcAft>
        <a:defRPr sz="3150">
          <a:solidFill>
            <a:schemeClr val="accent2"/>
          </a:solidFill>
          <a:latin typeface="Arial" charset="0"/>
        </a:defRPr>
      </a:lvl9pPr>
    </p:titleStyle>
    <p:bodyStyle>
      <a:lvl1pPr marL="382270" indent="-266700" algn="l" rtl="0" fontAlgn="base">
        <a:spcBef>
          <a:spcPts val="315"/>
        </a:spcBef>
        <a:spcAft>
          <a:spcPct val="0"/>
        </a:spcAft>
        <a:buClr>
          <a:srgbClr val="A04DA3"/>
        </a:buClr>
        <a:buFont typeface="Georgia" panose="02040502050405020303" pitchFamily="18" charset="0"/>
        <a:buChar char="•"/>
        <a:defRPr sz="2800">
          <a:solidFill>
            <a:schemeClr val="tx1"/>
          </a:solidFill>
          <a:latin typeface="+mn-lt"/>
          <a:ea typeface="+mn-ea"/>
          <a:cs typeface="+mn-cs"/>
        </a:defRPr>
      </a:lvl1pPr>
      <a:lvl2pPr marL="686753" indent="-255588" algn="l" rtl="0" fontAlgn="base">
        <a:spcBef>
          <a:spcPts val="315"/>
        </a:spcBef>
        <a:spcAft>
          <a:spcPct val="0"/>
        </a:spcAft>
        <a:buClr>
          <a:schemeClr val="accent2"/>
        </a:buClr>
        <a:buFont typeface="Georgia" panose="02040502050405020303" pitchFamily="18" charset="0"/>
        <a:buChar char="▫"/>
        <a:defRPr>
          <a:solidFill>
            <a:schemeClr val="accent2"/>
          </a:solidFill>
          <a:latin typeface="+mn-lt"/>
        </a:defRPr>
      </a:lvl2pPr>
      <a:lvl3pPr marL="964565" indent="-228918" algn="l" rtl="0" fontAlgn="base">
        <a:spcBef>
          <a:spcPts val="315"/>
        </a:spcBef>
        <a:spcAft>
          <a:spcPct val="0"/>
        </a:spcAft>
        <a:buClr>
          <a:schemeClr val="accent1"/>
        </a:buClr>
        <a:buFont typeface="Wingdings 2" panose="05020102010507070707" pitchFamily="82" charset="2"/>
        <a:buChar char=""/>
        <a:defRPr sz="2380">
          <a:solidFill>
            <a:schemeClr val="accent1"/>
          </a:solidFill>
          <a:latin typeface="+mn-lt"/>
        </a:defRPr>
      </a:lvl3pPr>
      <a:lvl4pPr marL="1233488" indent="-208915" algn="l" rtl="0" fontAlgn="base">
        <a:spcBef>
          <a:spcPts val="315"/>
        </a:spcBef>
        <a:spcAft>
          <a:spcPct val="0"/>
        </a:spcAft>
        <a:buClr>
          <a:schemeClr val="accent1"/>
        </a:buClr>
        <a:buFont typeface="Wingdings 2" panose="05020102010507070707" pitchFamily="82" charset="2"/>
        <a:buChar char=""/>
        <a:defRPr sz="2380">
          <a:solidFill>
            <a:schemeClr val="accent1"/>
          </a:solidFill>
          <a:latin typeface="+mn-lt"/>
        </a:defRPr>
      </a:lvl4pPr>
      <a:lvl5pPr marL="1453515" indent="-191135" algn="l" rtl="0" fontAlgn="base">
        <a:spcBef>
          <a:spcPts val="315"/>
        </a:spcBef>
        <a:spcAft>
          <a:spcPct val="0"/>
        </a:spcAft>
        <a:buClr>
          <a:srgbClr val="A04DA3"/>
        </a:buClr>
        <a:buFont typeface="Georgia" panose="02040502050405020303" pitchFamily="18" charset="0"/>
        <a:buChar char="▫"/>
        <a:defRPr sz="2100">
          <a:solidFill>
            <a:srgbClr val="A04DA3"/>
          </a:solidFill>
          <a:latin typeface="+mn-lt"/>
        </a:defRPr>
      </a:lvl5pPr>
      <a:lvl6pPr marL="1934127" indent="-191261" algn="l" rtl="0" eaLnBrk="1" fontAlgn="base" hangingPunct="1">
        <a:spcBef>
          <a:spcPts val="315"/>
        </a:spcBef>
        <a:spcAft>
          <a:spcPct val="0"/>
        </a:spcAft>
        <a:buClr>
          <a:srgbClr val="A04DA3"/>
        </a:buClr>
        <a:buFont typeface="Georgia" pitchFamily="18" charset="0"/>
        <a:buChar char="▫"/>
        <a:defRPr sz="2100">
          <a:solidFill>
            <a:srgbClr val="A04DA3"/>
          </a:solidFill>
          <a:latin typeface="+mn-lt"/>
        </a:defRPr>
      </a:lvl6pPr>
      <a:lvl7pPr marL="2413075" indent="-191261" algn="l" rtl="0" eaLnBrk="1" fontAlgn="base" hangingPunct="1">
        <a:spcBef>
          <a:spcPts val="315"/>
        </a:spcBef>
        <a:spcAft>
          <a:spcPct val="0"/>
        </a:spcAft>
        <a:buClr>
          <a:srgbClr val="A04DA3"/>
        </a:buClr>
        <a:buFont typeface="Georgia" pitchFamily="18" charset="0"/>
        <a:buChar char="▫"/>
        <a:defRPr sz="2100">
          <a:solidFill>
            <a:srgbClr val="A04DA3"/>
          </a:solidFill>
          <a:latin typeface="+mn-lt"/>
        </a:defRPr>
      </a:lvl7pPr>
      <a:lvl8pPr marL="2892026" indent="-191261" algn="l" rtl="0" eaLnBrk="1" fontAlgn="base" hangingPunct="1">
        <a:spcBef>
          <a:spcPts val="315"/>
        </a:spcBef>
        <a:spcAft>
          <a:spcPct val="0"/>
        </a:spcAft>
        <a:buClr>
          <a:srgbClr val="A04DA3"/>
        </a:buClr>
        <a:buFont typeface="Georgia" pitchFamily="18" charset="0"/>
        <a:buChar char="▫"/>
        <a:defRPr sz="2100">
          <a:solidFill>
            <a:srgbClr val="A04DA3"/>
          </a:solidFill>
          <a:latin typeface="+mn-lt"/>
        </a:defRPr>
      </a:lvl8pPr>
      <a:lvl9pPr marL="3371005" indent="-191261" algn="l" rtl="0" eaLnBrk="1" fontAlgn="base" hangingPunct="1">
        <a:spcBef>
          <a:spcPts val="315"/>
        </a:spcBef>
        <a:spcAft>
          <a:spcPct val="0"/>
        </a:spcAft>
        <a:buClr>
          <a:srgbClr val="A04DA3"/>
        </a:buClr>
        <a:buFont typeface="Georgia" pitchFamily="18" charset="0"/>
        <a:buChar char="▫"/>
        <a:defRPr sz="2100">
          <a:solidFill>
            <a:srgbClr val="A04DA3"/>
          </a:solidFill>
          <a:latin typeface="+mn-lt"/>
        </a:defRPr>
      </a:lvl9pPr>
    </p:bodyStyle>
    <p:otherStyle>
      <a:defPPr>
        <a:defRPr lang="ru-RU"/>
      </a:defPPr>
      <a:lvl1pPr marL="0" algn="l" defTabSz="957943" rtl="0" eaLnBrk="1" latinLnBrk="0" hangingPunct="1">
        <a:defRPr sz="1725" kern="1200">
          <a:solidFill>
            <a:schemeClr val="tx1"/>
          </a:solidFill>
          <a:latin typeface="+mn-lt"/>
          <a:ea typeface="+mn-ea"/>
          <a:cs typeface="+mn-cs"/>
        </a:defRPr>
      </a:lvl1pPr>
      <a:lvl2pPr marL="478981" algn="l" defTabSz="957943" rtl="0" eaLnBrk="1" latinLnBrk="0" hangingPunct="1">
        <a:defRPr sz="1725" kern="1200">
          <a:solidFill>
            <a:schemeClr val="tx1"/>
          </a:solidFill>
          <a:latin typeface="+mn-lt"/>
          <a:ea typeface="+mn-ea"/>
          <a:cs typeface="+mn-cs"/>
        </a:defRPr>
      </a:lvl2pPr>
      <a:lvl3pPr marL="957943" algn="l" defTabSz="957943" rtl="0" eaLnBrk="1" latinLnBrk="0" hangingPunct="1">
        <a:defRPr sz="1725" kern="1200">
          <a:solidFill>
            <a:schemeClr val="tx1"/>
          </a:solidFill>
          <a:latin typeface="+mn-lt"/>
          <a:ea typeface="+mn-ea"/>
          <a:cs typeface="+mn-cs"/>
        </a:defRPr>
      </a:lvl3pPr>
      <a:lvl4pPr marL="1436879" algn="l" defTabSz="957943" rtl="0" eaLnBrk="1" latinLnBrk="0" hangingPunct="1">
        <a:defRPr sz="1725" kern="1200">
          <a:solidFill>
            <a:schemeClr val="tx1"/>
          </a:solidFill>
          <a:latin typeface="+mn-lt"/>
          <a:ea typeface="+mn-ea"/>
          <a:cs typeface="+mn-cs"/>
        </a:defRPr>
      </a:lvl4pPr>
      <a:lvl5pPr marL="1915827" algn="l" defTabSz="957943" rtl="0" eaLnBrk="1" latinLnBrk="0" hangingPunct="1">
        <a:defRPr sz="1725" kern="1200">
          <a:solidFill>
            <a:schemeClr val="tx1"/>
          </a:solidFill>
          <a:latin typeface="+mn-lt"/>
          <a:ea typeface="+mn-ea"/>
          <a:cs typeface="+mn-cs"/>
        </a:defRPr>
      </a:lvl5pPr>
      <a:lvl6pPr marL="2394788" algn="l" defTabSz="957943" rtl="0" eaLnBrk="1" latinLnBrk="0" hangingPunct="1">
        <a:defRPr sz="1725" kern="1200">
          <a:solidFill>
            <a:schemeClr val="tx1"/>
          </a:solidFill>
          <a:latin typeface="+mn-lt"/>
          <a:ea typeface="+mn-ea"/>
          <a:cs typeface="+mn-cs"/>
        </a:defRPr>
      </a:lvl6pPr>
      <a:lvl7pPr marL="2873756" algn="l" defTabSz="957943" rtl="0" eaLnBrk="1" latinLnBrk="0" hangingPunct="1">
        <a:defRPr sz="1725" kern="1200">
          <a:solidFill>
            <a:schemeClr val="tx1"/>
          </a:solidFill>
          <a:latin typeface="+mn-lt"/>
          <a:ea typeface="+mn-ea"/>
          <a:cs typeface="+mn-cs"/>
        </a:defRPr>
      </a:lvl7pPr>
      <a:lvl8pPr marL="3352678" algn="l" defTabSz="957943" rtl="0" eaLnBrk="1" latinLnBrk="0" hangingPunct="1">
        <a:defRPr sz="1725" kern="1200">
          <a:solidFill>
            <a:schemeClr val="tx1"/>
          </a:solidFill>
          <a:latin typeface="+mn-lt"/>
          <a:ea typeface="+mn-ea"/>
          <a:cs typeface="+mn-cs"/>
        </a:defRPr>
      </a:lvl8pPr>
      <a:lvl9pPr marL="3831657" algn="l" defTabSz="957943" rtl="0" eaLnBrk="1" latinLnBrk="0" hangingPunct="1">
        <a:defRPr sz="1725"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7" name="Прямоугольник 6"/>
          <p:cNvSpPr/>
          <p:nvPr/>
        </p:nvSpPr>
        <p:spPr bwMode="invGray">
          <a:xfrm>
            <a:off x="16959164" y="-2221"/>
            <a:ext cx="106681" cy="868998"/>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lIns="128001" tIns="64001" rIns="128001" bIns="64001" anchor="ctr"/>
          <a:lstStyle/>
          <a:p>
            <a:pPr algn="ctr" defTabSz="1280006" fontAlgn="base">
              <a:spcBef>
                <a:spcPct val="0"/>
              </a:spcBef>
              <a:spcAft>
                <a:spcPct val="0"/>
              </a:spcAft>
              <a:defRPr/>
            </a:pPr>
            <a:endParaRPr lang="en-US" sz="2500">
              <a:solidFill>
                <a:srgbClr val="FFFFFF"/>
              </a:solidFill>
            </a:endParaRPr>
          </a:p>
        </p:txBody>
      </p:sp>
      <p:sp>
        <p:nvSpPr>
          <p:cNvPr id="8" name="Прямоугольник 7"/>
          <p:cNvSpPr/>
          <p:nvPr/>
        </p:nvSpPr>
        <p:spPr bwMode="invGray">
          <a:xfrm>
            <a:off x="16882121" y="-2221"/>
            <a:ext cx="53340" cy="868998"/>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lIns="128001" tIns="64001" rIns="128001" bIns="64001" anchor="ctr"/>
          <a:lstStyle/>
          <a:p>
            <a:pPr algn="ctr" defTabSz="1280006" fontAlgn="base">
              <a:spcBef>
                <a:spcPct val="0"/>
              </a:spcBef>
              <a:spcAft>
                <a:spcPct val="0"/>
              </a:spcAft>
              <a:defRPr/>
            </a:pPr>
            <a:endParaRPr lang="en-US" sz="2500">
              <a:solidFill>
                <a:srgbClr val="FFFFFF"/>
              </a:solidFill>
            </a:endParaRPr>
          </a:p>
        </p:txBody>
      </p:sp>
      <p:sp>
        <p:nvSpPr>
          <p:cNvPr id="9" name="Прямоугольник 8"/>
          <p:cNvSpPr/>
          <p:nvPr/>
        </p:nvSpPr>
        <p:spPr bwMode="invGray">
          <a:xfrm>
            <a:off x="16846558" y="-2221"/>
            <a:ext cx="17780" cy="868998"/>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lIns="128001" tIns="64001" rIns="128001" bIns="64001" anchor="ctr"/>
          <a:lstStyle/>
          <a:p>
            <a:pPr algn="ctr" defTabSz="1280006" fontAlgn="base">
              <a:spcBef>
                <a:spcPct val="0"/>
              </a:spcBef>
              <a:spcAft>
                <a:spcPct val="0"/>
              </a:spcAft>
              <a:defRPr/>
            </a:pPr>
            <a:endParaRPr lang="en-US" sz="2500">
              <a:solidFill>
                <a:srgbClr val="FFFFFF"/>
              </a:solidFill>
            </a:endParaRPr>
          </a:p>
        </p:txBody>
      </p:sp>
      <p:sp>
        <p:nvSpPr>
          <p:cNvPr id="10" name="Прямоугольник 9"/>
          <p:cNvSpPr/>
          <p:nvPr/>
        </p:nvSpPr>
        <p:spPr bwMode="invGray">
          <a:xfrm>
            <a:off x="16757654" y="-2221"/>
            <a:ext cx="47413" cy="868998"/>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lIns="128001" tIns="64001" rIns="128001" bIns="64001" anchor="ctr"/>
          <a:lstStyle/>
          <a:p>
            <a:pPr algn="ctr" defTabSz="1280006" fontAlgn="base">
              <a:spcBef>
                <a:spcPct val="0"/>
              </a:spcBef>
              <a:spcAft>
                <a:spcPct val="0"/>
              </a:spcAft>
              <a:defRPr/>
            </a:pPr>
            <a:endParaRPr lang="en-US" sz="2500">
              <a:solidFill>
                <a:srgbClr val="FFFFFF"/>
              </a:solidFill>
            </a:endParaRPr>
          </a:p>
        </p:txBody>
      </p:sp>
      <p:sp>
        <p:nvSpPr>
          <p:cNvPr id="11" name="Прямоугольник 10"/>
          <p:cNvSpPr/>
          <p:nvPr/>
        </p:nvSpPr>
        <p:spPr bwMode="invGray">
          <a:xfrm>
            <a:off x="16642087" y="4"/>
            <a:ext cx="103717" cy="820103"/>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lIns="128001" tIns="64001" rIns="128001" bIns="64001" anchor="ctr"/>
          <a:lstStyle/>
          <a:p>
            <a:pPr algn="ctr" defTabSz="1280006" fontAlgn="base">
              <a:spcBef>
                <a:spcPct val="0"/>
              </a:spcBef>
              <a:spcAft>
                <a:spcPct val="0"/>
              </a:spcAft>
              <a:defRPr/>
            </a:pPr>
            <a:endParaRPr lang="en-US" sz="2500">
              <a:solidFill>
                <a:srgbClr val="FFFFFF"/>
              </a:solidFill>
            </a:endParaRPr>
          </a:p>
        </p:txBody>
      </p:sp>
      <p:sp>
        <p:nvSpPr>
          <p:cNvPr id="12" name="Прямоугольник 11"/>
          <p:cNvSpPr/>
          <p:nvPr/>
        </p:nvSpPr>
        <p:spPr bwMode="invGray">
          <a:xfrm>
            <a:off x="16568005" y="4"/>
            <a:ext cx="11855" cy="820103"/>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lIns="128001" tIns="64001" rIns="128001" bIns="64001" anchor="ctr"/>
          <a:lstStyle/>
          <a:p>
            <a:pPr algn="ctr" defTabSz="1280006" fontAlgn="base">
              <a:spcBef>
                <a:spcPct val="0"/>
              </a:spcBef>
              <a:spcAft>
                <a:spcPct val="0"/>
              </a:spcAft>
              <a:defRPr/>
            </a:pPr>
            <a:endParaRPr lang="en-US" sz="2500">
              <a:solidFill>
                <a:srgbClr val="FFFFFF"/>
              </a:solidFill>
            </a:endParaRPr>
          </a:p>
        </p:txBody>
      </p:sp>
      <p:sp>
        <p:nvSpPr>
          <p:cNvPr id="14" name="Прямоугольник 13"/>
          <p:cNvSpPr/>
          <p:nvPr/>
        </p:nvSpPr>
        <p:spPr>
          <a:xfrm>
            <a:off x="1010503" y="5"/>
            <a:ext cx="865295" cy="531178"/>
          </a:xfrm>
          <a:prstGeom prst="rect">
            <a:avLst/>
          </a:prstGeom>
        </p:spPr>
        <p:txBody>
          <a:bodyPr wrap="none" lIns="128001" tIns="64001" rIns="128001" bIns="64001">
            <a:normAutofit/>
          </a:bodyPr>
          <a:lstStyle/>
          <a:p>
            <a:pPr defTabSz="1280006" fontAlgn="base">
              <a:spcBef>
                <a:spcPct val="0"/>
              </a:spcBef>
              <a:spcAft>
                <a:spcPct val="0"/>
              </a:spcAft>
              <a:defRPr/>
            </a:pPr>
            <a:endParaRPr lang="ru-RU" sz="2500">
              <a:solidFill>
                <a:srgbClr val="000000"/>
              </a:solidFill>
            </a:endParaRPr>
          </a:p>
        </p:txBody>
      </p:sp>
      <p:pic>
        <p:nvPicPr>
          <p:cNvPr id="3" name="Рисунок 2"/>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2073617" y="2362338"/>
            <a:ext cx="12672532" cy="5968262"/>
          </a:xfrm>
          <a:prstGeom prst="rect">
            <a:avLst/>
          </a:prstGeom>
        </p:spPr>
      </p:pic>
      <p:pic>
        <p:nvPicPr>
          <p:cNvPr id="4" name="Рисунок 3"/>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2212513" y="2362338"/>
            <a:ext cx="8437595" cy="3950550"/>
          </a:xfrm>
          <a:prstGeom prst="rect">
            <a:avLst/>
          </a:prstGeom>
        </p:spPr>
      </p:pic>
      <p:pic>
        <p:nvPicPr>
          <p:cNvPr id="6" name="Рисунок 5"/>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12006058" y="529859"/>
            <a:ext cx="1402202" cy="1670449"/>
          </a:xfrm>
          <a:prstGeom prst="rect">
            <a:avLst/>
          </a:prstGeom>
        </p:spPr>
      </p:pic>
    </p:spTree>
    <p:extLst>
      <p:ext uri="{BB962C8B-B14F-4D97-AF65-F5344CB8AC3E}">
        <p14:creationId xmlns:p14="http://schemas.microsoft.com/office/powerpoint/2010/main" val="622809432"/>
      </p:ext>
    </p:extLst>
  </p:cSld>
  <p:clrMap bg1="lt1" tx1="dk1" bg2="lt2" tx2="dk2" accent1="accent1" accent2="accent2" accent3="accent3" accent4="accent4" accent5="accent5" accent6="accent6" hlink="hlink" folHlink="folHlink"/>
  <p:sldLayoutIdLst>
    <p:sldLayoutId id="2147483697" r:id="rId1"/>
  </p:sldLayoutIdLst>
  <p:hf hdr="0" ftr="0" dt="0"/>
  <p:txStyles>
    <p:titleStyle>
      <a:lvl1pPr algn="l" rtl="0" eaLnBrk="1" fontAlgn="base" hangingPunct="1">
        <a:spcBef>
          <a:spcPct val="0"/>
        </a:spcBef>
        <a:spcAft>
          <a:spcPct val="0"/>
        </a:spcAft>
        <a:defRPr sz="2800" b="1">
          <a:solidFill>
            <a:schemeClr val="tx1">
              <a:lumMod val="50000"/>
              <a:lumOff val="50000"/>
            </a:schemeClr>
          </a:solidFill>
          <a:latin typeface="+mj-lt"/>
          <a:ea typeface="+mj-ea"/>
          <a:cs typeface="+mj-cs"/>
        </a:defRPr>
      </a:lvl1pPr>
      <a:lvl2pPr algn="ctr" rtl="0" eaLnBrk="1" fontAlgn="base" hangingPunct="1">
        <a:spcBef>
          <a:spcPct val="0"/>
        </a:spcBef>
        <a:spcAft>
          <a:spcPct val="0"/>
        </a:spcAft>
        <a:defRPr sz="4200">
          <a:solidFill>
            <a:schemeClr val="accent2"/>
          </a:solidFill>
          <a:latin typeface="Arial" charset="0"/>
        </a:defRPr>
      </a:lvl2pPr>
      <a:lvl3pPr algn="ctr" rtl="0" eaLnBrk="1" fontAlgn="base" hangingPunct="1">
        <a:spcBef>
          <a:spcPct val="0"/>
        </a:spcBef>
        <a:spcAft>
          <a:spcPct val="0"/>
        </a:spcAft>
        <a:defRPr sz="4200">
          <a:solidFill>
            <a:schemeClr val="accent2"/>
          </a:solidFill>
          <a:latin typeface="Arial" charset="0"/>
        </a:defRPr>
      </a:lvl3pPr>
      <a:lvl4pPr algn="ctr" rtl="0" eaLnBrk="1" fontAlgn="base" hangingPunct="1">
        <a:spcBef>
          <a:spcPct val="0"/>
        </a:spcBef>
        <a:spcAft>
          <a:spcPct val="0"/>
        </a:spcAft>
        <a:defRPr sz="4200">
          <a:solidFill>
            <a:schemeClr val="accent2"/>
          </a:solidFill>
          <a:latin typeface="Arial" charset="0"/>
        </a:defRPr>
      </a:lvl4pPr>
      <a:lvl5pPr algn="ctr" rtl="0" eaLnBrk="1" fontAlgn="base" hangingPunct="1">
        <a:spcBef>
          <a:spcPct val="0"/>
        </a:spcBef>
        <a:spcAft>
          <a:spcPct val="0"/>
        </a:spcAft>
        <a:defRPr sz="4200">
          <a:solidFill>
            <a:schemeClr val="accent2"/>
          </a:solidFill>
          <a:latin typeface="Arial" charset="0"/>
        </a:defRPr>
      </a:lvl5pPr>
      <a:lvl6pPr marL="639988" algn="ctr" rtl="0" eaLnBrk="1" fontAlgn="base" hangingPunct="1">
        <a:spcBef>
          <a:spcPct val="0"/>
        </a:spcBef>
        <a:spcAft>
          <a:spcPct val="0"/>
        </a:spcAft>
        <a:defRPr sz="4200">
          <a:solidFill>
            <a:schemeClr val="accent2"/>
          </a:solidFill>
          <a:latin typeface="Arial" charset="0"/>
        </a:defRPr>
      </a:lvl6pPr>
      <a:lvl7pPr marL="1279974" algn="ctr" rtl="0" eaLnBrk="1" fontAlgn="base" hangingPunct="1">
        <a:spcBef>
          <a:spcPct val="0"/>
        </a:spcBef>
        <a:spcAft>
          <a:spcPct val="0"/>
        </a:spcAft>
        <a:defRPr sz="4200">
          <a:solidFill>
            <a:schemeClr val="accent2"/>
          </a:solidFill>
          <a:latin typeface="Arial" charset="0"/>
        </a:defRPr>
      </a:lvl7pPr>
      <a:lvl8pPr marL="1919961" algn="ctr" rtl="0" eaLnBrk="1" fontAlgn="base" hangingPunct="1">
        <a:spcBef>
          <a:spcPct val="0"/>
        </a:spcBef>
        <a:spcAft>
          <a:spcPct val="0"/>
        </a:spcAft>
        <a:defRPr sz="4200">
          <a:solidFill>
            <a:schemeClr val="accent2"/>
          </a:solidFill>
          <a:latin typeface="Arial" charset="0"/>
        </a:defRPr>
      </a:lvl8pPr>
      <a:lvl9pPr marL="2559949" algn="ctr" rtl="0" eaLnBrk="1" fontAlgn="base" hangingPunct="1">
        <a:spcBef>
          <a:spcPct val="0"/>
        </a:spcBef>
        <a:spcAft>
          <a:spcPct val="0"/>
        </a:spcAft>
        <a:defRPr sz="4200">
          <a:solidFill>
            <a:schemeClr val="accent2"/>
          </a:solidFill>
          <a:latin typeface="Arial" charset="0"/>
        </a:defRPr>
      </a:lvl9pPr>
    </p:titleStyle>
    <p:bodyStyle>
      <a:lvl1pPr marL="511101" indent="-357771" algn="l" rtl="0" eaLnBrk="1" fontAlgn="base" hangingPunct="1">
        <a:spcBef>
          <a:spcPts val="420"/>
        </a:spcBef>
        <a:spcAft>
          <a:spcPct val="0"/>
        </a:spcAft>
        <a:buClr>
          <a:srgbClr val="A04DA3"/>
        </a:buClr>
        <a:buFont typeface="Georgia" pitchFamily="18" charset="0"/>
        <a:buChar char="•"/>
        <a:defRPr sz="3900">
          <a:solidFill>
            <a:schemeClr val="tx1"/>
          </a:solidFill>
          <a:latin typeface="+mn-lt"/>
          <a:ea typeface="+mn-ea"/>
          <a:cs typeface="+mn-cs"/>
        </a:defRPr>
      </a:lvl1pPr>
      <a:lvl2pPr marL="919982" indent="-344439" algn="l" rtl="0" eaLnBrk="1" fontAlgn="base" hangingPunct="1">
        <a:spcBef>
          <a:spcPts val="420"/>
        </a:spcBef>
        <a:spcAft>
          <a:spcPct val="0"/>
        </a:spcAft>
        <a:buClr>
          <a:schemeClr val="accent2"/>
        </a:buClr>
        <a:buFont typeface="Georgia" pitchFamily="18" charset="0"/>
        <a:buChar char="▫"/>
        <a:defRPr sz="3600">
          <a:solidFill>
            <a:schemeClr val="accent2"/>
          </a:solidFill>
          <a:latin typeface="+mn-lt"/>
        </a:defRPr>
      </a:lvl2pPr>
      <a:lvl3pPr marL="1291087" indent="-306660" algn="l" rtl="0" eaLnBrk="1" fontAlgn="base" hangingPunct="1">
        <a:spcBef>
          <a:spcPts val="420"/>
        </a:spcBef>
        <a:spcAft>
          <a:spcPct val="0"/>
        </a:spcAft>
        <a:buClr>
          <a:schemeClr val="accent1"/>
        </a:buClr>
        <a:buFont typeface="Wingdings 2" pitchFamily="18" charset="2"/>
        <a:buChar char=""/>
        <a:defRPr sz="3400">
          <a:solidFill>
            <a:schemeClr val="accent1"/>
          </a:solidFill>
          <a:latin typeface="+mn-lt"/>
        </a:defRPr>
      </a:lvl3pPr>
      <a:lvl4pPr marL="1651080" indent="-279994" algn="l" rtl="0" eaLnBrk="1" fontAlgn="base" hangingPunct="1">
        <a:spcBef>
          <a:spcPts val="420"/>
        </a:spcBef>
        <a:spcAft>
          <a:spcPct val="0"/>
        </a:spcAft>
        <a:buClr>
          <a:schemeClr val="accent1"/>
        </a:buClr>
        <a:buFont typeface="Wingdings 2" pitchFamily="18" charset="2"/>
        <a:buChar char=""/>
        <a:defRPr sz="3100">
          <a:solidFill>
            <a:schemeClr val="accent1"/>
          </a:solidFill>
          <a:latin typeface="+mn-lt"/>
        </a:defRPr>
      </a:lvl4pPr>
      <a:lvl5pPr marL="1944405" indent="-255550" algn="l" rtl="0" eaLnBrk="1" fontAlgn="base" hangingPunct="1">
        <a:spcBef>
          <a:spcPts val="420"/>
        </a:spcBef>
        <a:spcAft>
          <a:spcPct val="0"/>
        </a:spcAft>
        <a:buClr>
          <a:srgbClr val="A04DA3"/>
        </a:buClr>
        <a:buFont typeface="Georgia" pitchFamily="18" charset="0"/>
        <a:buChar char="▫"/>
        <a:defRPr sz="2800">
          <a:solidFill>
            <a:srgbClr val="A04DA3"/>
          </a:solidFill>
          <a:latin typeface="+mn-lt"/>
        </a:defRPr>
      </a:lvl5pPr>
      <a:lvl6pPr marL="2584394" indent="-255550" algn="l" rtl="0" eaLnBrk="1" fontAlgn="base" hangingPunct="1">
        <a:spcBef>
          <a:spcPts val="420"/>
        </a:spcBef>
        <a:spcAft>
          <a:spcPct val="0"/>
        </a:spcAft>
        <a:buClr>
          <a:srgbClr val="A04DA3"/>
        </a:buClr>
        <a:buFont typeface="Georgia" pitchFamily="18" charset="0"/>
        <a:buChar char="▫"/>
        <a:defRPr sz="2800">
          <a:solidFill>
            <a:srgbClr val="A04DA3"/>
          </a:solidFill>
          <a:latin typeface="+mn-lt"/>
        </a:defRPr>
      </a:lvl6pPr>
      <a:lvl7pPr marL="3224381" indent="-255550" algn="l" rtl="0" eaLnBrk="1" fontAlgn="base" hangingPunct="1">
        <a:spcBef>
          <a:spcPts val="420"/>
        </a:spcBef>
        <a:spcAft>
          <a:spcPct val="0"/>
        </a:spcAft>
        <a:buClr>
          <a:srgbClr val="A04DA3"/>
        </a:buClr>
        <a:buFont typeface="Georgia" pitchFamily="18" charset="0"/>
        <a:buChar char="▫"/>
        <a:defRPr sz="2800">
          <a:solidFill>
            <a:srgbClr val="A04DA3"/>
          </a:solidFill>
          <a:latin typeface="+mn-lt"/>
        </a:defRPr>
      </a:lvl7pPr>
      <a:lvl8pPr marL="3864368" indent="-255550" algn="l" rtl="0" eaLnBrk="1" fontAlgn="base" hangingPunct="1">
        <a:spcBef>
          <a:spcPts val="420"/>
        </a:spcBef>
        <a:spcAft>
          <a:spcPct val="0"/>
        </a:spcAft>
        <a:buClr>
          <a:srgbClr val="A04DA3"/>
        </a:buClr>
        <a:buFont typeface="Georgia" pitchFamily="18" charset="0"/>
        <a:buChar char="▫"/>
        <a:defRPr sz="2800">
          <a:solidFill>
            <a:srgbClr val="A04DA3"/>
          </a:solidFill>
          <a:latin typeface="+mn-lt"/>
        </a:defRPr>
      </a:lvl8pPr>
      <a:lvl9pPr marL="4504354" indent="-255550" algn="l" rtl="0" eaLnBrk="1" fontAlgn="base" hangingPunct="1">
        <a:spcBef>
          <a:spcPts val="420"/>
        </a:spcBef>
        <a:spcAft>
          <a:spcPct val="0"/>
        </a:spcAft>
        <a:buClr>
          <a:srgbClr val="A04DA3"/>
        </a:buClr>
        <a:buFont typeface="Georgia" pitchFamily="18" charset="0"/>
        <a:buChar char="▫"/>
        <a:defRPr sz="2800">
          <a:solidFill>
            <a:srgbClr val="A04DA3"/>
          </a:solidFill>
          <a:latin typeface="+mn-lt"/>
        </a:defRPr>
      </a:lvl9pPr>
    </p:bodyStyle>
    <p:otherStyle>
      <a:defPPr>
        <a:defRPr lang="ru-RU"/>
      </a:defPPr>
      <a:lvl1pPr marL="0" algn="l" defTabSz="1279974" rtl="0" eaLnBrk="1" latinLnBrk="0" hangingPunct="1">
        <a:defRPr sz="2500" kern="1200">
          <a:solidFill>
            <a:schemeClr val="tx1"/>
          </a:solidFill>
          <a:latin typeface="+mn-lt"/>
          <a:ea typeface="+mn-ea"/>
          <a:cs typeface="+mn-cs"/>
        </a:defRPr>
      </a:lvl1pPr>
      <a:lvl2pPr marL="639988" algn="l" defTabSz="1279974" rtl="0" eaLnBrk="1" latinLnBrk="0" hangingPunct="1">
        <a:defRPr sz="2500" kern="1200">
          <a:solidFill>
            <a:schemeClr val="tx1"/>
          </a:solidFill>
          <a:latin typeface="+mn-lt"/>
          <a:ea typeface="+mn-ea"/>
          <a:cs typeface="+mn-cs"/>
        </a:defRPr>
      </a:lvl2pPr>
      <a:lvl3pPr marL="1279974" algn="l" defTabSz="1279974" rtl="0" eaLnBrk="1" latinLnBrk="0" hangingPunct="1">
        <a:defRPr sz="2500" kern="1200">
          <a:solidFill>
            <a:schemeClr val="tx1"/>
          </a:solidFill>
          <a:latin typeface="+mn-lt"/>
          <a:ea typeface="+mn-ea"/>
          <a:cs typeface="+mn-cs"/>
        </a:defRPr>
      </a:lvl3pPr>
      <a:lvl4pPr marL="1919961" algn="l" defTabSz="1279974" rtl="0" eaLnBrk="1" latinLnBrk="0" hangingPunct="1">
        <a:defRPr sz="2500" kern="1200">
          <a:solidFill>
            <a:schemeClr val="tx1"/>
          </a:solidFill>
          <a:latin typeface="+mn-lt"/>
          <a:ea typeface="+mn-ea"/>
          <a:cs typeface="+mn-cs"/>
        </a:defRPr>
      </a:lvl4pPr>
      <a:lvl5pPr marL="2559949" algn="l" defTabSz="1279974" rtl="0" eaLnBrk="1" latinLnBrk="0" hangingPunct="1">
        <a:defRPr sz="2500" kern="1200">
          <a:solidFill>
            <a:schemeClr val="tx1"/>
          </a:solidFill>
          <a:latin typeface="+mn-lt"/>
          <a:ea typeface="+mn-ea"/>
          <a:cs typeface="+mn-cs"/>
        </a:defRPr>
      </a:lvl5pPr>
      <a:lvl6pPr marL="3199937" algn="l" defTabSz="1279974" rtl="0" eaLnBrk="1" latinLnBrk="0" hangingPunct="1">
        <a:defRPr sz="2500" kern="1200">
          <a:solidFill>
            <a:schemeClr val="tx1"/>
          </a:solidFill>
          <a:latin typeface="+mn-lt"/>
          <a:ea typeface="+mn-ea"/>
          <a:cs typeface="+mn-cs"/>
        </a:defRPr>
      </a:lvl6pPr>
      <a:lvl7pPr marL="3839923" algn="l" defTabSz="1279974" rtl="0" eaLnBrk="1" latinLnBrk="0" hangingPunct="1">
        <a:defRPr sz="2500" kern="1200">
          <a:solidFill>
            <a:schemeClr val="tx1"/>
          </a:solidFill>
          <a:latin typeface="+mn-lt"/>
          <a:ea typeface="+mn-ea"/>
          <a:cs typeface="+mn-cs"/>
        </a:defRPr>
      </a:lvl7pPr>
      <a:lvl8pPr marL="4479910" algn="l" defTabSz="1279974" rtl="0" eaLnBrk="1" latinLnBrk="0" hangingPunct="1">
        <a:defRPr sz="2500" kern="1200">
          <a:solidFill>
            <a:schemeClr val="tx1"/>
          </a:solidFill>
          <a:latin typeface="+mn-lt"/>
          <a:ea typeface="+mn-ea"/>
          <a:cs typeface="+mn-cs"/>
        </a:defRPr>
      </a:lvl8pPr>
      <a:lvl9pPr marL="5119898" algn="l" defTabSz="1279974" rtl="0" eaLnBrk="1" latinLnBrk="0" hangingPunct="1">
        <a:defRPr sz="2500" kern="1200">
          <a:solidFill>
            <a:schemeClr val="tx1"/>
          </a:solidFill>
          <a:latin typeface="+mn-lt"/>
          <a:ea typeface="+mn-ea"/>
          <a:cs typeface="+mn-cs"/>
        </a:defRPr>
      </a:lvl9pPr>
    </p:otherStyle>
  </p:txStyles>
</p:sldMaster>
</file>

<file path=ppt/slideMasters/slideMaster20.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7" name="Прямоугольник 6"/>
          <p:cNvSpPr/>
          <p:nvPr/>
        </p:nvSpPr>
        <p:spPr bwMode="invGray">
          <a:xfrm>
            <a:off x="16959163" y="-2221"/>
            <a:ext cx="106681" cy="868998"/>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lIns="128016" tIns="64008" rIns="128016" bIns="64008" anchor="ctr"/>
          <a:lstStyle/>
          <a:p>
            <a:pPr algn="ctr" defTabSz="1280185" fontAlgn="base">
              <a:spcBef>
                <a:spcPct val="0"/>
              </a:spcBef>
              <a:spcAft>
                <a:spcPct val="0"/>
              </a:spcAft>
              <a:defRPr/>
            </a:pPr>
            <a:endParaRPr lang="en-US" sz="2500">
              <a:solidFill>
                <a:srgbClr val="FFFFFF"/>
              </a:solidFill>
            </a:endParaRPr>
          </a:p>
        </p:txBody>
      </p:sp>
      <p:sp>
        <p:nvSpPr>
          <p:cNvPr id="8" name="Прямоугольник 7"/>
          <p:cNvSpPr/>
          <p:nvPr/>
        </p:nvSpPr>
        <p:spPr bwMode="invGray">
          <a:xfrm>
            <a:off x="16882118" y="-2221"/>
            <a:ext cx="53340" cy="868998"/>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lIns="128016" tIns="64008" rIns="128016" bIns="64008" anchor="ctr"/>
          <a:lstStyle/>
          <a:p>
            <a:pPr algn="ctr" defTabSz="1280185" fontAlgn="base">
              <a:spcBef>
                <a:spcPct val="0"/>
              </a:spcBef>
              <a:spcAft>
                <a:spcPct val="0"/>
              </a:spcAft>
              <a:defRPr/>
            </a:pPr>
            <a:endParaRPr lang="en-US" sz="2500">
              <a:solidFill>
                <a:srgbClr val="FFFFFF"/>
              </a:solidFill>
            </a:endParaRPr>
          </a:p>
        </p:txBody>
      </p:sp>
      <p:sp>
        <p:nvSpPr>
          <p:cNvPr id="9" name="Прямоугольник 8"/>
          <p:cNvSpPr/>
          <p:nvPr/>
        </p:nvSpPr>
        <p:spPr bwMode="invGray">
          <a:xfrm>
            <a:off x="16846557" y="-2221"/>
            <a:ext cx="17780" cy="868998"/>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lIns="128016" tIns="64008" rIns="128016" bIns="64008" anchor="ctr"/>
          <a:lstStyle/>
          <a:p>
            <a:pPr algn="ctr" defTabSz="1280185" fontAlgn="base">
              <a:spcBef>
                <a:spcPct val="0"/>
              </a:spcBef>
              <a:spcAft>
                <a:spcPct val="0"/>
              </a:spcAft>
              <a:defRPr/>
            </a:pPr>
            <a:endParaRPr lang="en-US" sz="2500">
              <a:solidFill>
                <a:srgbClr val="FFFFFF"/>
              </a:solidFill>
            </a:endParaRPr>
          </a:p>
        </p:txBody>
      </p:sp>
      <p:sp>
        <p:nvSpPr>
          <p:cNvPr id="10" name="Прямоугольник 9"/>
          <p:cNvSpPr/>
          <p:nvPr/>
        </p:nvSpPr>
        <p:spPr bwMode="invGray">
          <a:xfrm>
            <a:off x="16757654" y="-2221"/>
            <a:ext cx="47412" cy="868998"/>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lIns="128016" tIns="64008" rIns="128016" bIns="64008" anchor="ctr"/>
          <a:lstStyle/>
          <a:p>
            <a:pPr algn="ctr" defTabSz="1280185" fontAlgn="base">
              <a:spcBef>
                <a:spcPct val="0"/>
              </a:spcBef>
              <a:spcAft>
                <a:spcPct val="0"/>
              </a:spcAft>
              <a:defRPr/>
            </a:pPr>
            <a:endParaRPr lang="en-US" sz="2500">
              <a:solidFill>
                <a:srgbClr val="FFFFFF"/>
              </a:solidFill>
            </a:endParaRPr>
          </a:p>
        </p:txBody>
      </p:sp>
      <p:sp>
        <p:nvSpPr>
          <p:cNvPr id="11" name="Прямоугольник 10"/>
          <p:cNvSpPr/>
          <p:nvPr/>
        </p:nvSpPr>
        <p:spPr bwMode="invGray">
          <a:xfrm>
            <a:off x="16642085" y="3"/>
            <a:ext cx="103718" cy="820103"/>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lIns="128016" tIns="64008" rIns="128016" bIns="64008" anchor="ctr"/>
          <a:lstStyle/>
          <a:p>
            <a:pPr algn="ctr" defTabSz="1280185" fontAlgn="base">
              <a:spcBef>
                <a:spcPct val="0"/>
              </a:spcBef>
              <a:spcAft>
                <a:spcPct val="0"/>
              </a:spcAft>
              <a:defRPr/>
            </a:pPr>
            <a:endParaRPr lang="en-US" sz="2500">
              <a:solidFill>
                <a:srgbClr val="FFFFFF"/>
              </a:solidFill>
            </a:endParaRPr>
          </a:p>
        </p:txBody>
      </p:sp>
      <p:sp>
        <p:nvSpPr>
          <p:cNvPr id="12" name="Прямоугольник 11"/>
          <p:cNvSpPr/>
          <p:nvPr/>
        </p:nvSpPr>
        <p:spPr bwMode="invGray">
          <a:xfrm>
            <a:off x="16568003" y="3"/>
            <a:ext cx="11855" cy="820103"/>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lIns="128016" tIns="64008" rIns="128016" bIns="64008" anchor="ctr"/>
          <a:lstStyle/>
          <a:p>
            <a:pPr algn="ctr" defTabSz="1280185" fontAlgn="base">
              <a:spcBef>
                <a:spcPct val="0"/>
              </a:spcBef>
              <a:spcAft>
                <a:spcPct val="0"/>
              </a:spcAft>
              <a:defRPr/>
            </a:pPr>
            <a:endParaRPr lang="en-US" sz="2500">
              <a:solidFill>
                <a:srgbClr val="FFFFFF"/>
              </a:solidFill>
            </a:endParaRPr>
          </a:p>
        </p:txBody>
      </p:sp>
      <p:sp>
        <p:nvSpPr>
          <p:cNvPr id="14" name="Прямоугольник 13"/>
          <p:cNvSpPr/>
          <p:nvPr/>
        </p:nvSpPr>
        <p:spPr>
          <a:xfrm>
            <a:off x="1010502" y="6"/>
            <a:ext cx="865295" cy="531178"/>
          </a:xfrm>
          <a:prstGeom prst="rect">
            <a:avLst/>
          </a:prstGeom>
        </p:spPr>
        <p:txBody>
          <a:bodyPr wrap="none" lIns="128016" tIns="64008" rIns="128016" bIns="64008">
            <a:normAutofit/>
          </a:bodyPr>
          <a:lstStyle/>
          <a:p>
            <a:pPr defTabSz="1280185" fontAlgn="base">
              <a:spcBef>
                <a:spcPct val="0"/>
              </a:spcBef>
              <a:spcAft>
                <a:spcPct val="0"/>
              </a:spcAft>
              <a:defRPr/>
            </a:pPr>
            <a:endParaRPr lang="ru-RU" sz="2500">
              <a:solidFill>
                <a:srgbClr val="000000"/>
              </a:solidFill>
            </a:endParaRPr>
          </a:p>
        </p:txBody>
      </p:sp>
      <p:sp>
        <p:nvSpPr>
          <p:cNvPr id="1037" name="Заголовок 21"/>
          <p:cNvSpPr>
            <a:spLocks noGrp="1"/>
          </p:cNvSpPr>
          <p:nvPr>
            <p:ph type="title"/>
          </p:nvPr>
        </p:nvSpPr>
        <p:spPr bwMode="auto">
          <a:xfrm>
            <a:off x="206082" y="193989"/>
            <a:ext cx="15586726" cy="8756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128016" tIns="64008" rIns="128016" bIns="64008" numCol="1" anchor="t" anchorCtr="0" compatLnSpc="1">
            <a:prstTxWarp prst="textNoShape">
              <a:avLst/>
            </a:prstTxWarp>
          </a:bodyPr>
          <a:lstStyle/>
          <a:p>
            <a:pPr lvl="0"/>
            <a:r>
              <a:rPr lang="ru-RU"/>
              <a:t>ОБРАЗЕЦ ЗАГОЛОВКА</a:t>
            </a:r>
            <a:endParaRPr lang="en-US"/>
          </a:p>
        </p:txBody>
      </p:sp>
      <p:sp>
        <p:nvSpPr>
          <p:cNvPr id="18" name="Номер слайда 22"/>
          <p:cNvSpPr>
            <a:spLocks noGrp="1"/>
          </p:cNvSpPr>
          <p:nvPr>
            <p:ph type="sldNum" sz="quarter" idx="4"/>
          </p:nvPr>
        </p:nvSpPr>
        <p:spPr>
          <a:xfrm>
            <a:off x="15523979" y="9236294"/>
            <a:ext cx="1358444" cy="364907"/>
          </a:xfrm>
          <a:prstGeom prst="rect">
            <a:avLst/>
          </a:prstGeom>
        </p:spPr>
        <p:txBody>
          <a:bodyPr vert="horz" wrap="square" lIns="128016" tIns="64008" rIns="128016" bIns="64008" numCol="1" anchor="ctr" anchorCtr="0" compatLnSpc="1">
            <a:prstTxWarp prst="textNoShape">
              <a:avLst/>
            </a:prstTxWarp>
          </a:bodyPr>
          <a:lstStyle>
            <a:lvl1pPr algn="r">
              <a:defRPr sz="1700" b="0">
                <a:solidFill>
                  <a:schemeClr val="tx1"/>
                </a:solidFill>
                <a:latin typeface="+mn-lt"/>
              </a:defRPr>
            </a:lvl1pPr>
          </a:lstStyle>
          <a:p>
            <a:pPr defTabSz="1280185" fontAlgn="base">
              <a:spcBef>
                <a:spcPct val="0"/>
              </a:spcBef>
              <a:spcAft>
                <a:spcPct val="0"/>
              </a:spcAft>
              <a:defRPr/>
            </a:pPr>
            <a:fld id="{90E909B7-EE4B-4FE9-A7E0-BDDDF935EA0C}" type="slidenum">
              <a:rPr lang="ru-RU" smtClean="0">
                <a:solidFill>
                  <a:prstClr val="black"/>
                </a:solidFill>
              </a:rPr>
              <a:pPr defTabSz="1280185" fontAlgn="base">
                <a:spcBef>
                  <a:spcPct val="0"/>
                </a:spcBef>
                <a:spcAft>
                  <a:spcPct val="0"/>
                </a:spcAft>
                <a:defRPr/>
              </a:pPr>
              <a:t>‹#›</a:t>
            </a:fld>
            <a:endParaRPr lang="ru-RU">
              <a:solidFill>
                <a:prstClr val="black"/>
              </a:solidFill>
            </a:endParaRPr>
          </a:p>
        </p:txBody>
      </p:sp>
      <p:pic>
        <p:nvPicPr>
          <p:cNvPr id="2" name="Рисунок 1"/>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5854919" y="163287"/>
            <a:ext cx="950151" cy="1008111"/>
          </a:xfrm>
          <a:prstGeom prst="rect">
            <a:avLst/>
          </a:prstGeom>
        </p:spPr>
      </p:pic>
      <p:cxnSp>
        <p:nvCxnSpPr>
          <p:cNvPr id="5" name="Прямая соединительная линия 4"/>
          <p:cNvCxnSpPr/>
          <p:nvPr/>
        </p:nvCxnSpPr>
        <p:spPr bwMode="auto">
          <a:xfrm flipV="1">
            <a:off x="200675" y="1247080"/>
            <a:ext cx="16604392" cy="16589"/>
          </a:xfrm>
          <a:prstGeom prst="line">
            <a:avLst/>
          </a:prstGeom>
          <a:noFill/>
          <a:ln w="12700" cap="flat" cmpd="tri" algn="ctr">
            <a:solidFill>
              <a:schemeClr val="bg1">
                <a:lumMod val="50000"/>
              </a:schemeClr>
            </a:solidFill>
            <a:prstDash val="solid"/>
            <a:round/>
            <a:headEnd type="none" w="med" len="med"/>
            <a:tailEnd type="none" w="med" len="med"/>
          </a:ln>
          <a:effectLst>
            <a:outerShdw blurRad="76200" dir="18900000" sy="23000" kx="-1200000" algn="bl" rotWithShape="0">
              <a:schemeClr val="tx1">
                <a:alpha val="20000"/>
              </a:schemeClr>
            </a:outerShdw>
          </a:effectLst>
        </p:spPr>
      </p:cxnSp>
    </p:spTree>
    <p:extLst>
      <p:ext uri="{BB962C8B-B14F-4D97-AF65-F5344CB8AC3E}">
        <p14:creationId xmlns:p14="http://schemas.microsoft.com/office/powerpoint/2010/main" val="11474471"/>
      </p:ext>
    </p:extLst>
  </p:cSld>
  <p:clrMap bg1="lt1" tx1="dk1" bg2="lt2" tx2="dk2" accent1="accent1" accent2="accent2" accent3="accent3" accent4="accent4" accent5="accent5" accent6="accent6" hlink="hlink" folHlink="folHlink"/>
  <p:sldLayoutIdLst>
    <p:sldLayoutId id="2147485854" r:id="rId1"/>
    <p:sldLayoutId id="2147485855" r:id="rId2"/>
    <p:sldLayoutId id="2147485856" r:id="rId3"/>
  </p:sldLayoutIdLst>
  <p:hf hdr="0" ftr="0" dt="0"/>
  <p:txStyles>
    <p:titleStyle>
      <a:lvl1pPr algn="l" rtl="0" eaLnBrk="1" fontAlgn="base" hangingPunct="1">
        <a:spcBef>
          <a:spcPct val="0"/>
        </a:spcBef>
        <a:spcAft>
          <a:spcPct val="0"/>
        </a:spcAft>
        <a:defRPr sz="2800" b="1">
          <a:solidFill>
            <a:schemeClr val="tx1">
              <a:lumMod val="50000"/>
              <a:lumOff val="50000"/>
            </a:schemeClr>
          </a:solidFill>
          <a:latin typeface="+mj-lt"/>
          <a:ea typeface="+mj-ea"/>
          <a:cs typeface="+mj-cs"/>
        </a:defRPr>
      </a:lvl1pPr>
      <a:lvl2pPr algn="ctr" rtl="0" eaLnBrk="1" fontAlgn="base" hangingPunct="1">
        <a:spcBef>
          <a:spcPct val="0"/>
        </a:spcBef>
        <a:spcAft>
          <a:spcPct val="0"/>
        </a:spcAft>
        <a:defRPr sz="4200">
          <a:solidFill>
            <a:schemeClr val="accent2"/>
          </a:solidFill>
          <a:latin typeface="Arial" charset="0"/>
        </a:defRPr>
      </a:lvl2pPr>
      <a:lvl3pPr algn="ctr" rtl="0" eaLnBrk="1" fontAlgn="base" hangingPunct="1">
        <a:spcBef>
          <a:spcPct val="0"/>
        </a:spcBef>
        <a:spcAft>
          <a:spcPct val="0"/>
        </a:spcAft>
        <a:defRPr sz="4200">
          <a:solidFill>
            <a:schemeClr val="accent2"/>
          </a:solidFill>
          <a:latin typeface="Arial" charset="0"/>
        </a:defRPr>
      </a:lvl3pPr>
      <a:lvl4pPr algn="ctr" rtl="0" eaLnBrk="1" fontAlgn="base" hangingPunct="1">
        <a:spcBef>
          <a:spcPct val="0"/>
        </a:spcBef>
        <a:spcAft>
          <a:spcPct val="0"/>
        </a:spcAft>
        <a:defRPr sz="4200">
          <a:solidFill>
            <a:schemeClr val="accent2"/>
          </a:solidFill>
          <a:latin typeface="Arial" charset="0"/>
        </a:defRPr>
      </a:lvl4pPr>
      <a:lvl5pPr algn="ctr" rtl="0" eaLnBrk="1" fontAlgn="base" hangingPunct="1">
        <a:spcBef>
          <a:spcPct val="0"/>
        </a:spcBef>
        <a:spcAft>
          <a:spcPct val="0"/>
        </a:spcAft>
        <a:defRPr sz="4200">
          <a:solidFill>
            <a:schemeClr val="accent2"/>
          </a:solidFill>
          <a:latin typeface="Arial" charset="0"/>
        </a:defRPr>
      </a:lvl5pPr>
      <a:lvl6pPr marL="640077" algn="ctr" rtl="0" eaLnBrk="1" fontAlgn="base" hangingPunct="1">
        <a:spcBef>
          <a:spcPct val="0"/>
        </a:spcBef>
        <a:spcAft>
          <a:spcPct val="0"/>
        </a:spcAft>
        <a:defRPr sz="4200">
          <a:solidFill>
            <a:schemeClr val="accent2"/>
          </a:solidFill>
          <a:latin typeface="Arial" charset="0"/>
        </a:defRPr>
      </a:lvl6pPr>
      <a:lvl7pPr marL="1280153" algn="ctr" rtl="0" eaLnBrk="1" fontAlgn="base" hangingPunct="1">
        <a:spcBef>
          <a:spcPct val="0"/>
        </a:spcBef>
        <a:spcAft>
          <a:spcPct val="0"/>
        </a:spcAft>
        <a:defRPr sz="4200">
          <a:solidFill>
            <a:schemeClr val="accent2"/>
          </a:solidFill>
          <a:latin typeface="Arial" charset="0"/>
        </a:defRPr>
      </a:lvl7pPr>
      <a:lvl8pPr marL="1920230" algn="ctr" rtl="0" eaLnBrk="1" fontAlgn="base" hangingPunct="1">
        <a:spcBef>
          <a:spcPct val="0"/>
        </a:spcBef>
        <a:spcAft>
          <a:spcPct val="0"/>
        </a:spcAft>
        <a:defRPr sz="4200">
          <a:solidFill>
            <a:schemeClr val="accent2"/>
          </a:solidFill>
          <a:latin typeface="Arial" charset="0"/>
        </a:defRPr>
      </a:lvl8pPr>
      <a:lvl9pPr marL="2560307" algn="ctr" rtl="0" eaLnBrk="1" fontAlgn="base" hangingPunct="1">
        <a:spcBef>
          <a:spcPct val="0"/>
        </a:spcBef>
        <a:spcAft>
          <a:spcPct val="0"/>
        </a:spcAft>
        <a:defRPr sz="4200">
          <a:solidFill>
            <a:schemeClr val="accent2"/>
          </a:solidFill>
          <a:latin typeface="Arial" charset="0"/>
        </a:defRPr>
      </a:lvl9pPr>
    </p:titleStyle>
    <p:bodyStyle>
      <a:lvl1pPr marL="511172" indent="-357822" algn="l" rtl="0" eaLnBrk="1" fontAlgn="base" hangingPunct="1">
        <a:spcBef>
          <a:spcPts val="420"/>
        </a:spcBef>
        <a:spcAft>
          <a:spcPct val="0"/>
        </a:spcAft>
        <a:buClr>
          <a:srgbClr val="A04DA3"/>
        </a:buClr>
        <a:buFont typeface="Georgia" pitchFamily="18" charset="0"/>
        <a:buChar char="•"/>
        <a:defRPr sz="3900">
          <a:solidFill>
            <a:schemeClr val="tx1"/>
          </a:solidFill>
          <a:latin typeface="+mn-lt"/>
          <a:ea typeface="+mn-ea"/>
          <a:cs typeface="+mn-cs"/>
        </a:defRPr>
      </a:lvl1pPr>
      <a:lvl2pPr marL="920111" indent="-344487" algn="l" rtl="0" eaLnBrk="1" fontAlgn="base" hangingPunct="1">
        <a:spcBef>
          <a:spcPts val="420"/>
        </a:spcBef>
        <a:spcAft>
          <a:spcPct val="0"/>
        </a:spcAft>
        <a:buClr>
          <a:schemeClr val="accent2"/>
        </a:buClr>
        <a:buFont typeface="Georgia" pitchFamily="18" charset="0"/>
        <a:buChar char="▫"/>
        <a:defRPr sz="3599">
          <a:solidFill>
            <a:schemeClr val="accent2"/>
          </a:solidFill>
          <a:latin typeface="+mn-lt"/>
        </a:defRPr>
      </a:lvl2pPr>
      <a:lvl3pPr marL="1291268" indent="-306704" algn="l" rtl="0" eaLnBrk="1" fontAlgn="base" hangingPunct="1">
        <a:spcBef>
          <a:spcPts val="420"/>
        </a:spcBef>
        <a:spcAft>
          <a:spcPct val="0"/>
        </a:spcAft>
        <a:buClr>
          <a:schemeClr val="accent1"/>
        </a:buClr>
        <a:buFont typeface="Wingdings 2" pitchFamily="18" charset="2"/>
        <a:buChar char=""/>
        <a:defRPr sz="3401">
          <a:solidFill>
            <a:schemeClr val="accent1"/>
          </a:solidFill>
          <a:latin typeface="+mn-lt"/>
        </a:defRPr>
      </a:lvl3pPr>
      <a:lvl4pPr marL="1651311" indent="-280034" algn="l" rtl="0" eaLnBrk="1" fontAlgn="base" hangingPunct="1">
        <a:spcBef>
          <a:spcPts val="420"/>
        </a:spcBef>
        <a:spcAft>
          <a:spcPct val="0"/>
        </a:spcAft>
        <a:buClr>
          <a:schemeClr val="accent1"/>
        </a:buClr>
        <a:buFont typeface="Wingdings 2" pitchFamily="18" charset="2"/>
        <a:buChar char=""/>
        <a:defRPr sz="3100">
          <a:solidFill>
            <a:schemeClr val="accent1"/>
          </a:solidFill>
          <a:latin typeface="+mn-lt"/>
        </a:defRPr>
      </a:lvl4pPr>
      <a:lvl5pPr marL="1944678" indent="-255587" algn="l" rtl="0" eaLnBrk="1" fontAlgn="base" hangingPunct="1">
        <a:spcBef>
          <a:spcPts val="420"/>
        </a:spcBef>
        <a:spcAft>
          <a:spcPct val="0"/>
        </a:spcAft>
        <a:buClr>
          <a:srgbClr val="A04DA3"/>
        </a:buClr>
        <a:buFont typeface="Georgia" pitchFamily="18" charset="0"/>
        <a:buChar char="▫"/>
        <a:defRPr sz="2800">
          <a:solidFill>
            <a:srgbClr val="A04DA3"/>
          </a:solidFill>
          <a:latin typeface="+mn-lt"/>
        </a:defRPr>
      </a:lvl5pPr>
      <a:lvl6pPr marL="2584756" indent="-255587" algn="l" rtl="0" eaLnBrk="1" fontAlgn="base" hangingPunct="1">
        <a:spcBef>
          <a:spcPts val="420"/>
        </a:spcBef>
        <a:spcAft>
          <a:spcPct val="0"/>
        </a:spcAft>
        <a:buClr>
          <a:srgbClr val="A04DA3"/>
        </a:buClr>
        <a:buFont typeface="Georgia" pitchFamily="18" charset="0"/>
        <a:buChar char="▫"/>
        <a:defRPr sz="2800">
          <a:solidFill>
            <a:srgbClr val="A04DA3"/>
          </a:solidFill>
          <a:latin typeface="+mn-lt"/>
        </a:defRPr>
      </a:lvl6pPr>
      <a:lvl7pPr marL="3224831" indent="-255587" algn="l" rtl="0" eaLnBrk="1" fontAlgn="base" hangingPunct="1">
        <a:spcBef>
          <a:spcPts val="420"/>
        </a:spcBef>
        <a:spcAft>
          <a:spcPct val="0"/>
        </a:spcAft>
        <a:buClr>
          <a:srgbClr val="A04DA3"/>
        </a:buClr>
        <a:buFont typeface="Georgia" pitchFamily="18" charset="0"/>
        <a:buChar char="▫"/>
        <a:defRPr sz="2800">
          <a:solidFill>
            <a:srgbClr val="A04DA3"/>
          </a:solidFill>
          <a:latin typeface="+mn-lt"/>
        </a:defRPr>
      </a:lvl7pPr>
      <a:lvl8pPr marL="3864909" indent="-255587" algn="l" rtl="0" eaLnBrk="1" fontAlgn="base" hangingPunct="1">
        <a:spcBef>
          <a:spcPts val="420"/>
        </a:spcBef>
        <a:spcAft>
          <a:spcPct val="0"/>
        </a:spcAft>
        <a:buClr>
          <a:srgbClr val="A04DA3"/>
        </a:buClr>
        <a:buFont typeface="Georgia" pitchFamily="18" charset="0"/>
        <a:buChar char="▫"/>
        <a:defRPr sz="2800">
          <a:solidFill>
            <a:srgbClr val="A04DA3"/>
          </a:solidFill>
          <a:latin typeface="+mn-lt"/>
        </a:defRPr>
      </a:lvl8pPr>
      <a:lvl9pPr marL="4504984" indent="-255587" algn="l" rtl="0" eaLnBrk="1" fontAlgn="base" hangingPunct="1">
        <a:spcBef>
          <a:spcPts val="420"/>
        </a:spcBef>
        <a:spcAft>
          <a:spcPct val="0"/>
        </a:spcAft>
        <a:buClr>
          <a:srgbClr val="A04DA3"/>
        </a:buClr>
        <a:buFont typeface="Georgia" pitchFamily="18" charset="0"/>
        <a:buChar char="▫"/>
        <a:defRPr sz="2800">
          <a:solidFill>
            <a:srgbClr val="A04DA3"/>
          </a:solidFill>
          <a:latin typeface="+mn-lt"/>
        </a:defRPr>
      </a:lvl9pPr>
    </p:bodyStyle>
    <p:otherStyle>
      <a:defPPr>
        <a:defRPr lang="ru-RU"/>
      </a:defPPr>
      <a:lvl1pPr marL="0" algn="l" defTabSz="1280153" rtl="0" eaLnBrk="1" latinLnBrk="0" hangingPunct="1">
        <a:defRPr sz="2500" kern="1200">
          <a:solidFill>
            <a:schemeClr val="tx1"/>
          </a:solidFill>
          <a:latin typeface="+mn-lt"/>
          <a:ea typeface="+mn-ea"/>
          <a:cs typeface="+mn-cs"/>
        </a:defRPr>
      </a:lvl1pPr>
      <a:lvl2pPr marL="640077" algn="l" defTabSz="1280153" rtl="0" eaLnBrk="1" latinLnBrk="0" hangingPunct="1">
        <a:defRPr sz="2500" kern="1200">
          <a:solidFill>
            <a:schemeClr val="tx1"/>
          </a:solidFill>
          <a:latin typeface="+mn-lt"/>
          <a:ea typeface="+mn-ea"/>
          <a:cs typeface="+mn-cs"/>
        </a:defRPr>
      </a:lvl2pPr>
      <a:lvl3pPr marL="1280153" algn="l" defTabSz="1280153" rtl="0" eaLnBrk="1" latinLnBrk="0" hangingPunct="1">
        <a:defRPr sz="2500" kern="1200">
          <a:solidFill>
            <a:schemeClr val="tx1"/>
          </a:solidFill>
          <a:latin typeface="+mn-lt"/>
          <a:ea typeface="+mn-ea"/>
          <a:cs typeface="+mn-cs"/>
        </a:defRPr>
      </a:lvl3pPr>
      <a:lvl4pPr marL="1920230" algn="l" defTabSz="1280153" rtl="0" eaLnBrk="1" latinLnBrk="0" hangingPunct="1">
        <a:defRPr sz="2500" kern="1200">
          <a:solidFill>
            <a:schemeClr val="tx1"/>
          </a:solidFill>
          <a:latin typeface="+mn-lt"/>
          <a:ea typeface="+mn-ea"/>
          <a:cs typeface="+mn-cs"/>
        </a:defRPr>
      </a:lvl4pPr>
      <a:lvl5pPr marL="2560307" algn="l" defTabSz="1280153" rtl="0" eaLnBrk="1" latinLnBrk="0" hangingPunct="1">
        <a:defRPr sz="2500" kern="1200">
          <a:solidFill>
            <a:schemeClr val="tx1"/>
          </a:solidFill>
          <a:latin typeface="+mn-lt"/>
          <a:ea typeface="+mn-ea"/>
          <a:cs typeface="+mn-cs"/>
        </a:defRPr>
      </a:lvl5pPr>
      <a:lvl6pPr marL="3200385" algn="l" defTabSz="1280153" rtl="0" eaLnBrk="1" latinLnBrk="0" hangingPunct="1">
        <a:defRPr sz="2500" kern="1200">
          <a:solidFill>
            <a:schemeClr val="tx1"/>
          </a:solidFill>
          <a:latin typeface="+mn-lt"/>
          <a:ea typeface="+mn-ea"/>
          <a:cs typeface="+mn-cs"/>
        </a:defRPr>
      </a:lvl6pPr>
      <a:lvl7pPr marL="3840460" algn="l" defTabSz="1280153" rtl="0" eaLnBrk="1" latinLnBrk="0" hangingPunct="1">
        <a:defRPr sz="2500" kern="1200">
          <a:solidFill>
            <a:schemeClr val="tx1"/>
          </a:solidFill>
          <a:latin typeface="+mn-lt"/>
          <a:ea typeface="+mn-ea"/>
          <a:cs typeface="+mn-cs"/>
        </a:defRPr>
      </a:lvl7pPr>
      <a:lvl8pPr marL="4480538" algn="l" defTabSz="1280153" rtl="0" eaLnBrk="1" latinLnBrk="0" hangingPunct="1">
        <a:defRPr sz="2500" kern="1200">
          <a:solidFill>
            <a:schemeClr val="tx1"/>
          </a:solidFill>
          <a:latin typeface="+mn-lt"/>
          <a:ea typeface="+mn-ea"/>
          <a:cs typeface="+mn-cs"/>
        </a:defRPr>
      </a:lvl8pPr>
      <a:lvl9pPr marL="5120615" algn="l" defTabSz="1280153" rtl="0" eaLnBrk="1" latinLnBrk="0" hangingPunct="1">
        <a:defRPr sz="25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7" name="Прямоугольник 6"/>
          <p:cNvSpPr/>
          <p:nvPr/>
        </p:nvSpPr>
        <p:spPr bwMode="invGray">
          <a:xfrm>
            <a:off x="16959162" y="-2222"/>
            <a:ext cx="106681" cy="868998"/>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lIns="128016" tIns="64008" rIns="128016" bIns="64008" anchor="ctr"/>
          <a:lstStyle/>
          <a:p>
            <a:pPr algn="ctr" defTabSz="1280160" fontAlgn="base">
              <a:spcBef>
                <a:spcPct val="0"/>
              </a:spcBef>
              <a:spcAft>
                <a:spcPct val="0"/>
              </a:spcAft>
              <a:defRPr/>
            </a:pPr>
            <a:endParaRPr lang="en-US" sz="2500">
              <a:solidFill>
                <a:srgbClr val="FFFFFF"/>
              </a:solidFill>
            </a:endParaRPr>
          </a:p>
        </p:txBody>
      </p:sp>
      <p:sp>
        <p:nvSpPr>
          <p:cNvPr id="8" name="Прямоугольник 7"/>
          <p:cNvSpPr/>
          <p:nvPr/>
        </p:nvSpPr>
        <p:spPr bwMode="invGray">
          <a:xfrm>
            <a:off x="16882118" y="-2222"/>
            <a:ext cx="53340" cy="868998"/>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lIns="128016" tIns="64008" rIns="128016" bIns="64008" anchor="ctr"/>
          <a:lstStyle/>
          <a:p>
            <a:pPr algn="ctr" defTabSz="1280160" fontAlgn="base">
              <a:spcBef>
                <a:spcPct val="0"/>
              </a:spcBef>
              <a:spcAft>
                <a:spcPct val="0"/>
              </a:spcAft>
              <a:defRPr/>
            </a:pPr>
            <a:endParaRPr lang="en-US" sz="2500">
              <a:solidFill>
                <a:srgbClr val="FFFFFF"/>
              </a:solidFill>
            </a:endParaRPr>
          </a:p>
        </p:txBody>
      </p:sp>
      <p:sp>
        <p:nvSpPr>
          <p:cNvPr id="9" name="Прямоугольник 8"/>
          <p:cNvSpPr/>
          <p:nvPr/>
        </p:nvSpPr>
        <p:spPr bwMode="invGray">
          <a:xfrm>
            <a:off x="16846557" y="-2222"/>
            <a:ext cx="17780" cy="868998"/>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lIns="128016" tIns="64008" rIns="128016" bIns="64008" anchor="ctr"/>
          <a:lstStyle/>
          <a:p>
            <a:pPr algn="ctr" defTabSz="1280160" fontAlgn="base">
              <a:spcBef>
                <a:spcPct val="0"/>
              </a:spcBef>
              <a:spcAft>
                <a:spcPct val="0"/>
              </a:spcAft>
              <a:defRPr/>
            </a:pPr>
            <a:endParaRPr lang="en-US" sz="2500">
              <a:solidFill>
                <a:srgbClr val="FFFFFF"/>
              </a:solidFill>
            </a:endParaRPr>
          </a:p>
        </p:txBody>
      </p:sp>
      <p:sp>
        <p:nvSpPr>
          <p:cNvPr id="10" name="Прямоугольник 9"/>
          <p:cNvSpPr/>
          <p:nvPr/>
        </p:nvSpPr>
        <p:spPr bwMode="invGray">
          <a:xfrm>
            <a:off x="16757654" y="-2222"/>
            <a:ext cx="47413" cy="868998"/>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lIns="128016" tIns="64008" rIns="128016" bIns="64008" anchor="ctr"/>
          <a:lstStyle/>
          <a:p>
            <a:pPr algn="ctr" defTabSz="1280160" fontAlgn="base">
              <a:spcBef>
                <a:spcPct val="0"/>
              </a:spcBef>
              <a:spcAft>
                <a:spcPct val="0"/>
              </a:spcAft>
              <a:defRPr/>
            </a:pPr>
            <a:endParaRPr lang="en-US" sz="2500">
              <a:solidFill>
                <a:srgbClr val="FFFFFF"/>
              </a:solidFill>
            </a:endParaRPr>
          </a:p>
        </p:txBody>
      </p:sp>
      <p:sp>
        <p:nvSpPr>
          <p:cNvPr id="11" name="Прямоугольник 10"/>
          <p:cNvSpPr/>
          <p:nvPr/>
        </p:nvSpPr>
        <p:spPr bwMode="invGray">
          <a:xfrm>
            <a:off x="16642086" y="2"/>
            <a:ext cx="103717" cy="820103"/>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lIns="128016" tIns="64008" rIns="128016" bIns="64008" anchor="ctr"/>
          <a:lstStyle/>
          <a:p>
            <a:pPr algn="ctr" defTabSz="1280160" fontAlgn="base">
              <a:spcBef>
                <a:spcPct val="0"/>
              </a:spcBef>
              <a:spcAft>
                <a:spcPct val="0"/>
              </a:spcAft>
              <a:defRPr/>
            </a:pPr>
            <a:endParaRPr lang="en-US" sz="2500">
              <a:solidFill>
                <a:srgbClr val="FFFFFF"/>
              </a:solidFill>
            </a:endParaRPr>
          </a:p>
        </p:txBody>
      </p:sp>
      <p:sp>
        <p:nvSpPr>
          <p:cNvPr id="12" name="Прямоугольник 11"/>
          <p:cNvSpPr/>
          <p:nvPr/>
        </p:nvSpPr>
        <p:spPr bwMode="invGray">
          <a:xfrm>
            <a:off x="16568003" y="2"/>
            <a:ext cx="11855" cy="820103"/>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lIns="128016" tIns="64008" rIns="128016" bIns="64008" anchor="ctr"/>
          <a:lstStyle/>
          <a:p>
            <a:pPr algn="ctr" defTabSz="1280160" fontAlgn="base">
              <a:spcBef>
                <a:spcPct val="0"/>
              </a:spcBef>
              <a:spcAft>
                <a:spcPct val="0"/>
              </a:spcAft>
              <a:defRPr/>
            </a:pPr>
            <a:endParaRPr lang="en-US" sz="2500">
              <a:solidFill>
                <a:srgbClr val="FFFFFF"/>
              </a:solidFill>
            </a:endParaRPr>
          </a:p>
        </p:txBody>
      </p:sp>
      <p:sp>
        <p:nvSpPr>
          <p:cNvPr id="14" name="Прямоугольник 13"/>
          <p:cNvSpPr/>
          <p:nvPr/>
        </p:nvSpPr>
        <p:spPr>
          <a:xfrm>
            <a:off x="1010502" y="5"/>
            <a:ext cx="865295" cy="531178"/>
          </a:xfrm>
          <a:prstGeom prst="rect">
            <a:avLst/>
          </a:prstGeom>
        </p:spPr>
        <p:txBody>
          <a:bodyPr wrap="none" lIns="128016" tIns="64008" rIns="128016" bIns="64008">
            <a:normAutofit/>
          </a:bodyPr>
          <a:lstStyle/>
          <a:p>
            <a:pPr defTabSz="1280160" fontAlgn="base">
              <a:spcBef>
                <a:spcPct val="0"/>
              </a:spcBef>
              <a:spcAft>
                <a:spcPct val="0"/>
              </a:spcAft>
              <a:defRPr/>
            </a:pPr>
            <a:endParaRPr lang="ru-RU" sz="2500">
              <a:solidFill>
                <a:srgbClr val="000000"/>
              </a:solidFill>
            </a:endParaRPr>
          </a:p>
        </p:txBody>
      </p:sp>
      <p:sp>
        <p:nvSpPr>
          <p:cNvPr id="1037" name="Заголовок 21"/>
          <p:cNvSpPr>
            <a:spLocks noGrp="1"/>
          </p:cNvSpPr>
          <p:nvPr>
            <p:ph type="title"/>
          </p:nvPr>
        </p:nvSpPr>
        <p:spPr bwMode="auto">
          <a:xfrm>
            <a:off x="206081" y="193987"/>
            <a:ext cx="15586727" cy="8756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128016" tIns="64008" rIns="128016" bIns="64008" numCol="1" anchor="t" anchorCtr="0" compatLnSpc="1">
            <a:prstTxWarp prst="textNoShape">
              <a:avLst/>
            </a:prstTxWarp>
          </a:bodyPr>
          <a:lstStyle/>
          <a:p>
            <a:pPr lvl="0"/>
            <a:r>
              <a:rPr lang="ru-RU"/>
              <a:t>ОБРАЗЕЦ ЗАГОЛОВКА</a:t>
            </a:r>
            <a:endParaRPr lang="en-US"/>
          </a:p>
        </p:txBody>
      </p:sp>
      <p:sp>
        <p:nvSpPr>
          <p:cNvPr id="1038" name="Текст 12"/>
          <p:cNvSpPr>
            <a:spLocks noGrp="1"/>
          </p:cNvSpPr>
          <p:nvPr>
            <p:ph type="body" idx="1"/>
          </p:nvPr>
        </p:nvSpPr>
        <p:spPr bwMode="auto">
          <a:xfrm>
            <a:off x="200675" y="1171397"/>
            <a:ext cx="16734780" cy="80319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128016" tIns="64008" rIns="128016" bIns="64008" numCol="1" anchor="t" anchorCtr="0" compatLnSpc="1">
            <a:prstTxWarp prst="textNoShape">
              <a:avLst/>
            </a:prstTxWarp>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18" name="Номер слайда 22"/>
          <p:cNvSpPr>
            <a:spLocks noGrp="1"/>
          </p:cNvSpPr>
          <p:nvPr>
            <p:ph type="sldNum" sz="quarter" idx="4"/>
          </p:nvPr>
        </p:nvSpPr>
        <p:spPr>
          <a:xfrm>
            <a:off x="15523978" y="9236294"/>
            <a:ext cx="1358444" cy="364907"/>
          </a:xfrm>
          <a:prstGeom prst="rect">
            <a:avLst/>
          </a:prstGeom>
        </p:spPr>
        <p:txBody>
          <a:bodyPr vert="horz" wrap="square" lIns="128016" tIns="64008" rIns="128016" bIns="64008" numCol="1" anchor="ctr" anchorCtr="0" compatLnSpc="1">
            <a:prstTxWarp prst="textNoShape">
              <a:avLst/>
            </a:prstTxWarp>
          </a:bodyPr>
          <a:lstStyle>
            <a:lvl1pPr algn="r">
              <a:defRPr sz="1700" b="0">
                <a:solidFill>
                  <a:schemeClr val="tx1"/>
                </a:solidFill>
                <a:latin typeface="+mn-lt"/>
              </a:defRPr>
            </a:lvl1pPr>
          </a:lstStyle>
          <a:p>
            <a:pPr defTabSz="1280160" fontAlgn="base">
              <a:spcBef>
                <a:spcPct val="0"/>
              </a:spcBef>
              <a:spcAft>
                <a:spcPct val="0"/>
              </a:spcAft>
              <a:defRPr/>
            </a:pPr>
            <a:fld id="{90E909B7-EE4B-4FE9-A7E0-BDDDF935EA0C}" type="slidenum">
              <a:rPr lang="ru-RU" smtClean="0">
                <a:solidFill>
                  <a:prstClr val="black"/>
                </a:solidFill>
              </a:rPr>
              <a:pPr defTabSz="1280160" fontAlgn="base">
                <a:spcBef>
                  <a:spcPct val="0"/>
                </a:spcBef>
                <a:spcAft>
                  <a:spcPct val="0"/>
                </a:spcAft>
                <a:defRPr/>
              </a:pPr>
              <a:t>‹#›</a:t>
            </a:fld>
            <a:endParaRPr lang="ru-RU">
              <a:solidFill>
                <a:prstClr val="black"/>
              </a:solidFill>
            </a:endParaRPr>
          </a:p>
        </p:txBody>
      </p:sp>
      <p:pic>
        <p:nvPicPr>
          <p:cNvPr id="2" name="Рисунок 1"/>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5854918" y="163286"/>
            <a:ext cx="950151" cy="906401"/>
          </a:xfrm>
          <a:prstGeom prst="rect">
            <a:avLst/>
          </a:prstGeom>
        </p:spPr>
      </p:pic>
      <p:cxnSp>
        <p:nvCxnSpPr>
          <p:cNvPr id="5" name="Прямая соединительная линия 4"/>
          <p:cNvCxnSpPr/>
          <p:nvPr/>
        </p:nvCxnSpPr>
        <p:spPr bwMode="auto">
          <a:xfrm>
            <a:off x="200675" y="1097935"/>
            <a:ext cx="16758485" cy="0"/>
          </a:xfrm>
          <a:prstGeom prst="line">
            <a:avLst/>
          </a:prstGeom>
          <a:noFill/>
          <a:ln w="12700" cap="flat" cmpd="tri" algn="ctr">
            <a:solidFill>
              <a:schemeClr val="bg1">
                <a:lumMod val="50000"/>
              </a:schemeClr>
            </a:solidFill>
            <a:prstDash val="solid"/>
            <a:round/>
            <a:headEnd type="none" w="med" len="med"/>
            <a:tailEnd type="none" w="med" len="med"/>
          </a:ln>
          <a:effectLst>
            <a:outerShdw blurRad="76200" dir="18900000" sy="23000" kx="-1200000" algn="bl" rotWithShape="0">
              <a:schemeClr val="tx1">
                <a:alpha val="20000"/>
              </a:schemeClr>
            </a:outerShdw>
          </a:effectLst>
        </p:spPr>
      </p:cxnSp>
    </p:spTree>
    <p:extLst>
      <p:ext uri="{BB962C8B-B14F-4D97-AF65-F5344CB8AC3E}">
        <p14:creationId xmlns:p14="http://schemas.microsoft.com/office/powerpoint/2010/main" val="622809432"/>
      </p:ext>
    </p:extLst>
  </p:cSld>
  <p:clrMap bg1="lt1" tx1="dk1" bg2="lt2" tx2="dk2" accent1="accent1" accent2="accent2" accent3="accent3" accent4="accent4" accent5="accent5" accent6="accent6" hlink="hlink" folHlink="folHlink"/>
  <p:sldLayoutIdLst>
    <p:sldLayoutId id="2147485664" r:id="rId1"/>
    <p:sldLayoutId id="2147485665" r:id="rId2"/>
    <p:sldLayoutId id="2147485666" r:id="rId3"/>
    <p:sldLayoutId id="2147485667" r:id="rId4"/>
    <p:sldLayoutId id="2147485668" r:id="rId5"/>
  </p:sldLayoutIdLst>
  <p:hf hdr="0" ftr="0" dt="0"/>
  <p:txStyles>
    <p:titleStyle>
      <a:lvl1pPr algn="l" rtl="0" eaLnBrk="1" fontAlgn="base" hangingPunct="1">
        <a:spcBef>
          <a:spcPct val="0"/>
        </a:spcBef>
        <a:spcAft>
          <a:spcPct val="0"/>
        </a:spcAft>
        <a:defRPr sz="2800" b="1">
          <a:solidFill>
            <a:schemeClr val="tx1">
              <a:lumMod val="50000"/>
              <a:lumOff val="50000"/>
            </a:schemeClr>
          </a:solidFill>
          <a:latin typeface="+mj-lt"/>
          <a:ea typeface="+mj-ea"/>
          <a:cs typeface="+mj-cs"/>
        </a:defRPr>
      </a:lvl1pPr>
      <a:lvl2pPr algn="ctr" rtl="0" eaLnBrk="1" fontAlgn="base" hangingPunct="1">
        <a:spcBef>
          <a:spcPct val="0"/>
        </a:spcBef>
        <a:spcAft>
          <a:spcPct val="0"/>
        </a:spcAft>
        <a:defRPr sz="4200">
          <a:solidFill>
            <a:schemeClr val="accent2"/>
          </a:solidFill>
          <a:latin typeface="Arial" charset="0"/>
        </a:defRPr>
      </a:lvl2pPr>
      <a:lvl3pPr algn="ctr" rtl="0" eaLnBrk="1" fontAlgn="base" hangingPunct="1">
        <a:spcBef>
          <a:spcPct val="0"/>
        </a:spcBef>
        <a:spcAft>
          <a:spcPct val="0"/>
        </a:spcAft>
        <a:defRPr sz="4200">
          <a:solidFill>
            <a:schemeClr val="accent2"/>
          </a:solidFill>
          <a:latin typeface="Arial" charset="0"/>
        </a:defRPr>
      </a:lvl3pPr>
      <a:lvl4pPr algn="ctr" rtl="0" eaLnBrk="1" fontAlgn="base" hangingPunct="1">
        <a:spcBef>
          <a:spcPct val="0"/>
        </a:spcBef>
        <a:spcAft>
          <a:spcPct val="0"/>
        </a:spcAft>
        <a:defRPr sz="4200">
          <a:solidFill>
            <a:schemeClr val="accent2"/>
          </a:solidFill>
          <a:latin typeface="Arial" charset="0"/>
        </a:defRPr>
      </a:lvl4pPr>
      <a:lvl5pPr algn="ctr" rtl="0" eaLnBrk="1" fontAlgn="base" hangingPunct="1">
        <a:spcBef>
          <a:spcPct val="0"/>
        </a:spcBef>
        <a:spcAft>
          <a:spcPct val="0"/>
        </a:spcAft>
        <a:defRPr sz="4200">
          <a:solidFill>
            <a:schemeClr val="accent2"/>
          </a:solidFill>
          <a:latin typeface="Arial" charset="0"/>
        </a:defRPr>
      </a:lvl5pPr>
      <a:lvl6pPr marL="640065" algn="ctr" rtl="0" eaLnBrk="1" fontAlgn="base" hangingPunct="1">
        <a:spcBef>
          <a:spcPct val="0"/>
        </a:spcBef>
        <a:spcAft>
          <a:spcPct val="0"/>
        </a:spcAft>
        <a:defRPr sz="4200">
          <a:solidFill>
            <a:schemeClr val="accent2"/>
          </a:solidFill>
          <a:latin typeface="Arial" charset="0"/>
        </a:defRPr>
      </a:lvl6pPr>
      <a:lvl7pPr marL="1280128" algn="ctr" rtl="0" eaLnBrk="1" fontAlgn="base" hangingPunct="1">
        <a:spcBef>
          <a:spcPct val="0"/>
        </a:spcBef>
        <a:spcAft>
          <a:spcPct val="0"/>
        </a:spcAft>
        <a:defRPr sz="4200">
          <a:solidFill>
            <a:schemeClr val="accent2"/>
          </a:solidFill>
          <a:latin typeface="Arial" charset="0"/>
        </a:defRPr>
      </a:lvl7pPr>
      <a:lvl8pPr marL="1920192" algn="ctr" rtl="0" eaLnBrk="1" fontAlgn="base" hangingPunct="1">
        <a:spcBef>
          <a:spcPct val="0"/>
        </a:spcBef>
        <a:spcAft>
          <a:spcPct val="0"/>
        </a:spcAft>
        <a:defRPr sz="4200">
          <a:solidFill>
            <a:schemeClr val="accent2"/>
          </a:solidFill>
          <a:latin typeface="Arial" charset="0"/>
        </a:defRPr>
      </a:lvl8pPr>
      <a:lvl9pPr marL="2560256" algn="ctr" rtl="0" eaLnBrk="1" fontAlgn="base" hangingPunct="1">
        <a:spcBef>
          <a:spcPct val="0"/>
        </a:spcBef>
        <a:spcAft>
          <a:spcPct val="0"/>
        </a:spcAft>
        <a:defRPr sz="4200">
          <a:solidFill>
            <a:schemeClr val="accent2"/>
          </a:solidFill>
          <a:latin typeface="Arial" charset="0"/>
        </a:defRPr>
      </a:lvl9pPr>
    </p:titleStyle>
    <p:bodyStyle>
      <a:lvl1pPr marL="511162" indent="-357815" algn="l" rtl="0" eaLnBrk="1" fontAlgn="base" hangingPunct="1">
        <a:spcBef>
          <a:spcPts val="420"/>
        </a:spcBef>
        <a:spcAft>
          <a:spcPct val="0"/>
        </a:spcAft>
        <a:buClr>
          <a:srgbClr val="A04DA3"/>
        </a:buClr>
        <a:buFont typeface="Georgia" pitchFamily="18" charset="0"/>
        <a:buChar char="•"/>
        <a:defRPr sz="3900">
          <a:solidFill>
            <a:schemeClr val="tx1"/>
          </a:solidFill>
          <a:latin typeface="+mn-lt"/>
          <a:ea typeface="+mn-ea"/>
          <a:cs typeface="+mn-cs"/>
        </a:defRPr>
      </a:lvl1pPr>
      <a:lvl2pPr marL="920093" indent="-344480" algn="l" rtl="0" eaLnBrk="1" fontAlgn="base" hangingPunct="1">
        <a:spcBef>
          <a:spcPts val="420"/>
        </a:spcBef>
        <a:spcAft>
          <a:spcPct val="0"/>
        </a:spcAft>
        <a:buClr>
          <a:schemeClr val="accent2"/>
        </a:buClr>
        <a:buFont typeface="Georgia" pitchFamily="18" charset="0"/>
        <a:buChar char="▫"/>
        <a:defRPr sz="3600">
          <a:solidFill>
            <a:schemeClr val="accent2"/>
          </a:solidFill>
          <a:latin typeface="+mn-lt"/>
        </a:defRPr>
      </a:lvl2pPr>
      <a:lvl3pPr marL="1291242" indent="-306697" algn="l" rtl="0" eaLnBrk="1" fontAlgn="base" hangingPunct="1">
        <a:spcBef>
          <a:spcPts val="420"/>
        </a:spcBef>
        <a:spcAft>
          <a:spcPct val="0"/>
        </a:spcAft>
        <a:buClr>
          <a:schemeClr val="accent1"/>
        </a:buClr>
        <a:buFont typeface="Wingdings 2" pitchFamily="18" charset="2"/>
        <a:buChar char=""/>
        <a:defRPr sz="3400">
          <a:solidFill>
            <a:schemeClr val="accent1"/>
          </a:solidFill>
          <a:latin typeface="+mn-lt"/>
        </a:defRPr>
      </a:lvl3pPr>
      <a:lvl4pPr marL="1651278" indent="-280028" algn="l" rtl="0" eaLnBrk="1" fontAlgn="base" hangingPunct="1">
        <a:spcBef>
          <a:spcPts val="420"/>
        </a:spcBef>
        <a:spcAft>
          <a:spcPct val="0"/>
        </a:spcAft>
        <a:buClr>
          <a:schemeClr val="accent1"/>
        </a:buClr>
        <a:buFont typeface="Wingdings 2" pitchFamily="18" charset="2"/>
        <a:buChar char=""/>
        <a:defRPr sz="3100">
          <a:solidFill>
            <a:schemeClr val="accent1"/>
          </a:solidFill>
          <a:latin typeface="+mn-lt"/>
        </a:defRPr>
      </a:lvl4pPr>
      <a:lvl5pPr marL="1944639" indent="-255581" algn="l" rtl="0" eaLnBrk="1" fontAlgn="base" hangingPunct="1">
        <a:spcBef>
          <a:spcPts val="420"/>
        </a:spcBef>
        <a:spcAft>
          <a:spcPct val="0"/>
        </a:spcAft>
        <a:buClr>
          <a:srgbClr val="A04DA3"/>
        </a:buClr>
        <a:buFont typeface="Georgia" pitchFamily="18" charset="0"/>
        <a:buChar char="▫"/>
        <a:defRPr sz="2800">
          <a:solidFill>
            <a:srgbClr val="A04DA3"/>
          </a:solidFill>
          <a:latin typeface="+mn-lt"/>
        </a:defRPr>
      </a:lvl5pPr>
      <a:lvl6pPr marL="2584704" indent="-255581" algn="l" rtl="0" eaLnBrk="1" fontAlgn="base" hangingPunct="1">
        <a:spcBef>
          <a:spcPts val="420"/>
        </a:spcBef>
        <a:spcAft>
          <a:spcPct val="0"/>
        </a:spcAft>
        <a:buClr>
          <a:srgbClr val="A04DA3"/>
        </a:buClr>
        <a:buFont typeface="Georgia" pitchFamily="18" charset="0"/>
        <a:buChar char="▫"/>
        <a:defRPr sz="2800">
          <a:solidFill>
            <a:srgbClr val="A04DA3"/>
          </a:solidFill>
          <a:latin typeface="+mn-lt"/>
        </a:defRPr>
      </a:lvl6pPr>
      <a:lvl7pPr marL="3224767" indent="-255581" algn="l" rtl="0" eaLnBrk="1" fontAlgn="base" hangingPunct="1">
        <a:spcBef>
          <a:spcPts val="420"/>
        </a:spcBef>
        <a:spcAft>
          <a:spcPct val="0"/>
        </a:spcAft>
        <a:buClr>
          <a:srgbClr val="A04DA3"/>
        </a:buClr>
        <a:buFont typeface="Georgia" pitchFamily="18" charset="0"/>
        <a:buChar char="▫"/>
        <a:defRPr sz="2800">
          <a:solidFill>
            <a:srgbClr val="A04DA3"/>
          </a:solidFill>
          <a:latin typeface="+mn-lt"/>
        </a:defRPr>
      </a:lvl7pPr>
      <a:lvl8pPr marL="3864832" indent="-255581" algn="l" rtl="0" eaLnBrk="1" fontAlgn="base" hangingPunct="1">
        <a:spcBef>
          <a:spcPts val="420"/>
        </a:spcBef>
        <a:spcAft>
          <a:spcPct val="0"/>
        </a:spcAft>
        <a:buClr>
          <a:srgbClr val="A04DA3"/>
        </a:buClr>
        <a:buFont typeface="Georgia" pitchFamily="18" charset="0"/>
        <a:buChar char="▫"/>
        <a:defRPr sz="2800">
          <a:solidFill>
            <a:srgbClr val="A04DA3"/>
          </a:solidFill>
          <a:latin typeface="+mn-lt"/>
        </a:defRPr>
      </a:lvl8pPr>
      <a:lvl9pPr marL="4504895" indent="-255581" algn="l" rtl="0" eaLnBrk="1" fontAlgn="base" hangingPunct="1">
        <a:spcBef>
          <a:spcPts val="420"/>
        </a:spcBef>
        <a:spcAft>
          <a:spcPct val="0"/>
        </a:spcAft>
        <a:buClr>
          <a:srgbClr val="A04DA3"/>
        </a:buClr>
        <a:buFont typeface="Georgia" pitchFamily="18" charset="0"/>
        <a:buChar char="▫"/>
        <a:defRPr sz="2800">
          <a:solidFill>
            <a:srgbClr val="A04DA3"/>
          </a:solidFill>
          <a:latin typeface="+mn-lt"/>
        </a:defRPr>
      </a:lvl9pPr>
    </p:bodyStyle>
    <p:otherStyle>
      <a:defPPr>
        <a:defRPr lang="ru-RU"/>
      </a:defPPr>
      <a:lvl1pPr marL="0" algn="l" defTabSz="1280128" rtl="0" eaLnBrk="1" latinLnBrk="0" hangingPunct="1">
        <a:defRPr sz="2500" kern="1200">
          <a:solidFill>
            <a:schemeClr val="tx1"/>
          </a:solidFill>
          <a:latin typeface="+mn-lt"/>
          <a:ea typeface="+mn-ea"/>
          <a:cs typeface="+mn-cs"/>
        </a:defRPr>
      </a:lvl1pPr>
      <a:lvl2pPr marL="640065" algn="l" defTabSz="1280128" rtl="0" eaLnBrk="1" latinLnBrk="0" hangingPunct="1">
        <a:defRPr sz="2500" kern="1200">
          <a:solidFill>
            <a:schemeClr val="tx1"/>
          </a:solidFill>
          <a:latin typeface="+mn-lt"/>
          <a:ea typeface="+mn-ea"/>
          <a:cs typeface="+mn-cs"/>
        </a:defRPr>
      </a:lvl2pPr>
      <a:lvl3pPr marL="1280128" algn="l" defTabSz="1280128" rtl="0" eaLnBrk="1" latinLnBrk="0" hangingPunct="1">
        <a:defRPr sz="2500" kern="1200">
          <a:solidFill>
            <a:schemeClr val="tx1"/>
          </a:solidFill>
          <a:latin typeface="+mn-lt"/>
          <a:ea typeface="+mn-ea"/>
          <a:cs typeface="+mn-cs"/>
        </a:defRPr>
      </a:lvl3pPr>
      <a:lvl4pPr marL="1920192" algn="l" defTabSz="1280128" rtl="0" eaLnBrk="1" latinLnBrk="0" hangingPunct="1">
        <a:defRPr sz="2500" kern="1200">
          <a:solidFill>
            <a:schemeClr val="tx1"/>
          </a:solidFill>
          <a:latin typeface="+mn-lt"/>
          <a:ea typeface="+mn-ea"/>
          <a:cs typeface="+mn-cs"/>
        </a:defRPr>
      </a:lvl4pPr>
      <a:lvl5pPr marL="2560256" algn="l" defTabSz="1280128" rtl="0" eaLnBrk="1" latinLnBrk="0" hangingPunct="1">
        <a:defRPr sz="2500" kern="1200">
          <a:solidFill>
            <a:schemeClr val="tx1"/>
          </a:solidFill>
          <a:latin typeface="+mn-lt"/>
          <a:ea typeface="+mn-ea"/>
          <a:cs typeface="+mn-cs"/>
        </a:defRPr>
      </a:lvl5pPr>
      <a:lvl6pPr marL="3200320" algn="l" defTabSz="1280128" rtl="0" eaLnBrk="1" latinLnBrk="0" hangingPunct="1">
        <a:defRPr sz="2500" kern="1200">
          <a:solidFill>
            <a:schemeClr val="tx1"/>
          </a:solidFill>
          <a:latin typeface="+mn-lt"/>
          <a:ea typeface="+mn-ea"/>
          <a:cs typeface="+mn-cs"/>
        </a:defRPr>
      </a:lvl6pPr>
      <a:lvl7pPr marL="3840383" algn="l" defTabSz="1280128" rtl="0" eaLnBrk="1" latinLnBrk="0" hangingPunct="1">
        <a:defRPr sz="2500" kern="1200">
          <a:solidFill>
            <a:schemeClr val="tx1"/>
          </a:solidFill>
          <a:latin typeface="+mn-lt"/>
          <a:ea typeface="+mn-ea"/>
          <a:cs typeface="+mn-cs"/>
        </a:defRPr>
      </a:lvl7pPr>
      <a:lvl8pPr marL="4480448" algn="l" defTabSz="1280128" rtl="0" eaLnBrk="1" latinLnBrk="0" hangingPunct="1">
        <a:defRPr sz="2500" kern="1200">
          <a:solidFill>
            <a:schemeClr val="tx1"/>
          </a:solidFill>
          <a:latin typeface="+mn-lt"/>
          <a:ea typeface="+mn-ea"/>
          <a:cs typeface="+mn-cs"/>
        </a:defRPr>
      </a:lvl8pPr>
      <a:lvl9pPr marL="5120513" algn="l" defTabSz="1280128" rtl="0" eaLnBrk="1" latinLnBrk="0" hangingPunct="1">
        <a:defRPr sz="25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7" name="Прямоугольник 6"/>
          <p:cNvSpPr/>
          <p:nvPr/>
        </p:nvSpPr>
        <p:spPr bwMode="invGray">
          <a:xfrm>
            <a:off x="16959160" y="-2222"/>
            <a:ext cx="106682" cy="868998"/>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defTabSz="1280160" fontAlgn="base">
              <a:spcBef>
                <a:spcPct val="0"/>
              </a:spcBef>
              <a:spcAft>
                <a:spcPct val="0"/>
              </a:spcAft>
              <a:defRPr/>
            </a:pPr>
            <a:endParaRPr lang="en-US" sz="2520">
              <a:solidFill>
                <a:srgbClr val="FFFFFF"/>
              </a:solidFill>
            </a:endParaRPr>
          </a:p>
        </p:txBody>
      </p:sp>
      <p:sp>
        <p:nvSpPr>
          <p:cNvPr id="8" name="Прямоугольник 7"/>
          <p:cNvSpPr/>
          <p:nvPr/>
        </p:nvSpPr>
        <p:spPr bwMode="invGray">
          <a:xfrm>
            <a:off x="16882117" y="-2222"/>
            <a:ext cx="53340" cy="868998"/>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defTabSz="1280160" fontAlgn="base">
              <a:spcBef>
                <a:spcPct val="0"/>
              </a:spcBef>
              <a:spcAft>
                <a:spcPct val="0"/>
              </a:spcAft>
              <a:defRPr/>
            </a:pPr>
            <a:endParaRPr lang="en-US" sz="2520">
              <a:solidFill>
                <a:srgbClr val="FFFFFF"/>
              </a:solidFill>
            </a:endParaRPr>
          </a:p>
        </p:txBody>
      </p:sp>
      <p:sp>
        <p:nvSpPr>
          <p:cNvPr id="9" name="Прямоугольник 8"/>
          <p:cNvSpPr/>
          <p:nvPr/>
        </p:nvSpPr>
        <p:spPr bwMode="invGray">
          <a:xfrm>
            <a:off x="16846556" y="-2222"/>
            <a:ext cx="17780" cy="868998"/>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defTabSz="1280160" fontAlgn="base">
              <a:spcBef>
                <a:spcPct val="0"/>
              </a:spcBef>
              <a:spcAft>
                <a:spcPct val="0"/>
              </a:spcAft>
              <a:defRPr/>
            </a:pPr>
            <a:endParaRPr lang="en-US" sz="2520">
              <a:solidFill>
                <a:srgbClr val="FFFFFF"/>
              </a:solidFill>
            </a:endParaRPr>
          </a:p>
        </p:txBody>
      </p:sp>
      <p:sp>
        <p:nvSpPr>
          <p:cNvPr id="10" name="Прямоугольник 9"/>
          <p:cNvSpPr/>
          <p:nvPr/>
        </p:nvSpPr>
        <p:spPr bwMode="invGray">
          <a:xfrm>
            <a:off x="16757653" y="-2222"/>
            <a:ext cx="47413" cy="868998"/>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defTabSz="1280160" fontAlgn="base">
              <a:spcBef>
                <a:spcPct val="0"/>
              </a:spcBef>
              <a:spcAft>
                <a:spcPct val="0"/>
              </a:spcAft>
              <a:defRPr/>
            </a:pPr>
            <a:endParaRPr lang="en-US" sz="2520">
              <a:solidFill>
                <a:srgbClr val="FFFFFF"/>
              </a:solidFill>
            </a:endParaRPr>
          </a:p>
        </p:txBody>
      </p:sp>
      <p:sp>
        <p:nvSpPr>
          <p:cNvPr id="11" name="Прямоугольник 10"/>
          <p:cNvSpPr/>
          <p:nvPr/>
        </p:nvSpPr>
        <p:spPr bwMode="invGray">
          <a:xfrm>
            <a:off x="16642084" y="2"/>
            <a:ext cx="103718" cy="820103"/>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defTabSz="1280160" fontAlgn="base">
              <a:spcBef>
                <a:spcPct val="0"/>
              </a:spcBef>
              <a:spcAft>
                <a:spcPct val="0"/>
              </a:spcAft>
              <a:defRPr/>
            </a:pPr>
            <a:endParaRPr lang="en-US" sz="2520">
              <a:solidFill>
                <a:srgbClr val="FFFFFF"/>
              </a:solidFill>
            </a:endParaRPr>
          </a:p>
        </p:txBody>
      </p:sp>
      <p:sp>
        <p:nvSpPr>
          <p:cNvPr id="12" name="Прямоугольник 11"/>
          <p:cNvSpPr/>
          <p:nvPr/>
        </p:nvSpPr>
        <p:spPr bwMode="invGray">
          <a:xfrm>
            <a:off x="16568002" y="2"/>
            <a:ext cx="11855" cy="820103"/>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defTabSz="1280160" fontAlgn="base">
              <a:spcBef>
                <a:spcPct val="0"/>
              </a:spcBef>
              <a:spcAft>
                <a:spcPct val="0"/>
              </a:spcAft>
              <a:defRPr/>
            </a:pPr>
            <a:endParaRPr lang="en-US" sz="2520">
              <a:solidFill>
                <a:srgbClr val="FFFFFF"/>
              </a:solidFill>
            </a:endParaRPr>
          </a:p>
        </p:txBody>
      </p:sp>
      <p:sp>
        <p:nvSpPr>
          <p:cNvPr id="14" name="Прямоугольник 13"/>
          <p:cNvSpPr/>
          <p:nvPr/>
        </p:nvSpPr>
        <p:spPr>
          <a:xfrm>
            <a:off x="1010501" y="5"/>
            <a:ext cx="865295" cy="531178"/>
          </a:xfrm>
          <a:prstGeom prst="rect">
            <a:avLst/>
          </a:prstGeom>
        </p:spPr>
        <p:txBody>
          <a:bodyPr wrap="none">
            <a:normAutofit/>
          </a:bodyPr>
          <a:lstStyle/>
          <a:p>
            <a:pPr defTabSz="1280160" fontAlgn="base">
              <a:spcBef>
                <a:spcPct val="0"/>
              </a:spcBef>
              <a:spcAft>
                <a:spcPct val="0"/>
              </a:spcAft>
              <a:defRPr/>
            </a:pPr>
            <a:endParaRPr lang="ru-RU" sz="2520">
              <a:solidFill>
                <a:srgbClr val="000000"/>
              </a:solidFill>
            </a:endParaRPr>
          </a:p>
        </p:txBody>
      </p:sp>
      <p:sp>
        <p:nvSpPr>
          <p:cNvPr id="1037" name="Заголовок 21"/>
          <p:cNvSpPr>
            <a:spLocks noGrp="1"/>
          </p:cNvSpPr>
          <p:nvPr>
            <p:ph type="title"/>
          </p:nvPr>
        </p:nvSpPr>
        <p:spPr bwMode="auto">
          <a:xfrm>
            <a:off x="206080" y="193986"/>
            <a:ext cx="15586726" cy="8756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ru-RU"/>
              <a:t>ОБРАЗЕЦ ЗАГОЛОВКА</a:t>
            </a:r>
            <a:endParaRPr lang="en-US"/>
          </a:p>
        </p:txBody>
      </p:sp>
      <p:sp>
        <p:nvSpPr>
          <p:cNvPr id="1038" name="Текст 12"/>
          <p:cNvSpPr>
            <a:spLocks noGrp="1"/>
          </p:cNvSpPr>
          <p:nvPr>
            <p:ph type="body" idx="1"/>
          </p:nvPr>
        </p:nvSpPr>
        <p:spPr bwMode="auto">
          <a:xfrm>
            <a:off x="200675" y="1171397"/>
            <a:ext cx="16734781" cy="80319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18" name="Номер слайда 22"/>
          <p:cNvSpPr>
            <a:spLocks noGrp="1"/>
          </p:cNvSpPr>
          <p:nvPr>
            <p:ph type="sldNum" sz="quarter" idx="4"/>
          </p:nvPr>
        </p:nvSpPr>
        <p:spPr>
          <a:xfrm>
            <a:off x="15523977" y="9236293"/>
            <a:ext cx="1358444" cy="364907"/>
          </a:xfrm>
          <a:prstGeom prst="rect">
            <a:avLst/>
          </a:prstGeom>
        </p:spPr>
        <p:txBody>
          <a:bodyPr vert="horz" wrap="square" lIns="91440" tIns="45720" rIns="91440" bIns="45720" numCol="1" anchor="ctr" anchorCtr="0" compatLnSpc="1">
            <a:prstTxWarp prst="textNoShape">
              <a:avLst/>
            </a:prstTxWarp>
          </a:bodyPr>
          <a:lstStyle>
            <a:lvl1pPr algn="r">
              <a:defRPr sz="1680" b="0">
                <a:solidFill>
                  <a:schemeClr val="tx1"/>
                </a:solidFill>
                <a:latin typeface="+mn-lt"/>
              </a:defRPr>
            </a:lvl1pPr>
          </a:lstStyle>
          <a:p>
            <a:pPr defTabSz="1280160" fontAlgn="base">
              <a:spcBef>
                <a:spcPct val="0"/>
              </a:spcBef>
              <a:spcAft>
                <a:spcPct val="0"/>
              </a:spcAft>
              <a:defRPr/>
            </a:pPr>
            <a:fld id="{90E909B7-EE4B-4FE9-A7E0-BDDDF935EA0C}" type="slidenum">
              <a:rPr lang="ru-RU" smtClean="0">
                <a:solidFill>
                  <a:prstClr val="black"/>
                </a:solidFill>
              </a:rPr>
              <a:pPr defTabSz="1280160" fontAlgn="base">
                <a:spcBef>
                  <a:spcPct val="0"/>
                </a:spcBef>
                <a:spcAft>
                  <a:spcPct val="0"/>
                </a:spcAft>
                <a:defRPr/>
              </a:pPr>
              <a:t>‹#›</a:t>
            </a:fld>
            <a:endParaRPr lang="ru-RU">
              <a:solidFill>
                <a:prstClr val="black"/>
              </a:solidFill>
            </a:endParaRPr>
          </a:p>
        </p:txBody>
      </p:sp>
      <p:pic>
        <p:nvPicPr>
          <p:cNvPr id="2" name="Рисунок 1"/>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5854917" y="163285"/>
            <a:ext cx="950150" cy="906401"/>
          </a:xfrm>
          <a:prstGeom prst="rect">
            <a:avLst/>
          </a:prstGeom>
        </p:spPr>
      </p:pic>
      <p:cxnSp>
        <p:nvCxnSpPr>
          <p:cNvPr id="5" name="Прямая соединительная линия 4"/>
          <p:cNvCxnSpPr/>
          <p:nvPr/>
        </p:nvCxnSpPr>
        <p:spPr bwMode="auto">
          <a:xfrm>
            <a:off x="200674" y="1097935"/>
            <a:ext cx="16758485" cy="0"/>
          </a:xfrm>
          <a:prstGeom prst="line">
            <a:avLst/>
          </a:prstGeom>
          <a:noFill/>
          <a:ln w="12700" cap="flat" cmpd="tri" algn="ctr">
            <a:solidFill>
              <a:schemeClr val="bg1">
                <a:lumMod val="50000"/>
              </a:schemeClr>
            </a:solidFill>
            <a:prstDash val="solid"/>
            <a:round/>
            <a:headEnd type="none" w="med" len="med"/>
            <a:tailEnd type="none" w="med" len="med"/>
          </a:ln>
          <a:effectLst>
            <a:outerShdw blurRad="76200" dir="18900000" sy="23000" kx="-1200000" algn="bl" rotWithShape="0">
              <a:schemeClr val="tx1">
                <a:alpha val="20000"/>
              </a:schemeClr>
            </a:outerShdw>
          </a:effectLst>
        </p:spPr>
      </p:cxnSp>
    </p:spTree>
    <p:extLst>
      <p:ext uri="{BB962C8B-B14F-4D97-AF65-F5344CB8AC3E}">
        <p14:creationId xmlns:p14="http://schemas.microsoft.com/office/powerpoint/2010/main" val="1801195934"/>
      </p:ext>
    </p:extLst>
  </p:cSld>
  <p:clrMap bg1="lt1" tx1="dk1" bg2="lt2" tx2="dk2" accent1="accent1" accent2="accent2" accent3="accent3" accent4="accent4" accent5="accent5" accent6="accent6" hlink="hlink" folHlink="folHlink"/>
  <p:sldLayoutIdLst>
    <p:sldLayoutId id="2147485671" r:id="rId1"/>
    <p:sldLayoutId id="2147485672" r:id="rId2"/>
    <p:sldLayoutId id="2147485673" r:id="rId3"/>
    <p:sldLayoutId id="2147485674" r:id="rId4"/>
    <p:sldLayoutId id="2147485675" r:id="rId5"/>
  </p:sldLayoutIdLst>
  <p:hf hdr="0" ftr="0" dt="0"/>
  <p:txStyles>
    <p:titleStyle>
      <a:lvl1pPr algn="l" rtl="0" eaLnBrk="1" fontAlgn="base" hangingPunct="1">
        <a:spcBef>
          <a:spcPct val="0"/>
        </a:spcBef>
        <a:spcAft>
          <a:spcPct val="0"/>
        </a:spcAft>
        <a:defRPr sz="2800" b="1">
          <a:solidFill>
            <a:schemeClr val="tx1">
              <a:lumMod val="50000"/>
              <a:lumOff val="50000"/>
            </a:schemeClr>
          </a:solidFill>
          <a:latin typeface="+mj-lt"/>
          <a:ea typeface="+mj-ea"/>
          <a:cs typeface="+mj-cs"/>
        </a:defRPr>
      </a:lvl1pPr>
      <a:lvl2pPr algn="ctr" rtl="0" eaLnBrk="1" fontAlgn="base" hangingPunct="1">
        <a:spcBef>
          <a:spcPct val="0"/>
        </a:spcBef>
        <a:spcAft>
          <a:spcPct val="0"/>
        </a:spcAft>
        <a:defRPr sz="4200">
          <a:solidFill>
            <a:schemeClr val="accent2"/>
          </a:solidFill>
          <a:latin typeface="Arial" charset="0"/>
        </a:defRPr>
      </a:lvl2pPr>
      <a:lvl3pPr algn="ctr" rtl="0" eaLnBrk="1" fontAlgn="base" hangingPunct="1">
        <a:spcBef>
          <a:spcPct val="0"/>
        </a:spcBef>
        <a:spcAft>
          <a:spcPct val="0"/>
        </a:spcAft>
        <a:defRPr sz="4200">
          <a:solidFill>
            <a:schemeClr val="accent2"/>
          </a:solidFill>
          <a:latin typeface="Arial" charset="0"/>
        </a:defRPr>
      </a:lvl3pPr>
      <a:lvl4pPr algn="ctr" rtl="0" eaLnBrk="1" fontAlgn="base" hangingPunct="1">
        <a:spcBef>
          <a:spcPct val="0"/>
        </a:spcBef>
        <a:spcAft>
          <a:spcPct val="0"/>
        </a:spcAft>
        <a:defRPr sz="4200">
          <a:solidFill>
            <a:schemeClr val="accent2"/>
          </a:solidFill>
          <a:latin typeface="Arial" charset="0"/>
        </a:defRPr>
      </a:lvl4pPr>
      <a:lvl5pPr algn="ctr" rtl="0" eaLnBrk="1" fontAlgn="base" hangingPunct="1">
        <a:spcBef>
          <a:spcPct val="0"/>
        </a:spcBef>
        <a:spcAft>
          <a:spcPct val="0"/>
        </a:spcAft>
        <a:defRPr sz="4200">
          <a:solidFill>
            <a:schemeClr val="accent2"/>
          </a:solidFill>
          <a:latin typeface="Arial" charset="0"/>
        </a:defRPr>
      </a:lvl5pPr>
      <a:lvl6pPr marL="640065" algn="ctr" rtl="0" eaLnBrk="1" fontAlgn="base" hangingPunct="1">
        <a:spcBef>
          <a:spcPct val="0"/>
        </a:spcBef>
        <a:spcAft>
          <a:spcPct val="0"/>
        </a:spcAft>
        <a:defRPr sz="4200">
          <a:solidFill>
            <a:schemeClr val="accent2"/>
          </a:solidFill>
          <a:latin typeface="Arial" charset="0"/>
        </a:defRPr>
      </a:lvl6pPr>
      <a:lvl7pPr marL="1280128" algn="ctr" rtl="0" eaLnBrk="1" fontAlgn="base" hangingPunct="1">
        <a:spcBef>
          <a:spcPct val="0"/>
        </a:spcBef>
        <a:spcAft>
          <a:spcPct val="0"/>
        </a:spcAft>
        <a:defRPr sz="4200">
          <a:solidFill>
            <a:schemeClr val="accent2"/>
          </a:solidFill>
          <a:latin typeface="Arial" charset="0"/>
        </a:defRPr>
      </a:lvl7pPr>
      <a:lvl8pPr marL="1920192" algn="ctr" rtl="0" eaLnBrk="1" fontAlgn="base" hangingPunct="1">
        <a:spcBef>
          <a:spcPct val="0"/>
        </a:spcBef>
        <a:spcAft>
          <a:spcPct val="0"/>
        </a:spcAft>
        <a:defRPr sz="4200">
          <a:solidFill>
            <a:schemeClr val="accent2"/>
          </a:solidFill>
          <a:latin typeface="Arial" charset="0"/>
        </a:defRPr>
      </a:lvl8pPr>
      <a:lvl9pPr marL="2560256" algn="ctr" rtl="0" eaLnBrk="1" fontAlgn="base" hangingPunct="1">
        <a:spcBef>
          <a:spcPct val="0"/>
        </a:spcBef>
        <a:spcAft>
          <a:spcPct val="0"/>
        </a:spcAft>
        <a:defRPr sz="4200">
          <a:solidFill>
            <a:schemeClr val="accent2"/>
          </a:solidFill>
          <a:latin typeface="Arial" charset="0"/>
        </a:defRPr>
      </a:lvl9pPr>
    </p:titleStyle>
    <p:bodyStyle>
      <a:lvl1pPr marL="511162" indent="-357815" algn="l" rtl="0" eaLnBrk="1" fontAlgn="base" hangingPunct="1">
        <a:spcBef>
          <a:spcPts val="420"/>
        </a:spcBef>
        <a:spcAft>
          <a:spcPct val="0"/>
        </a:spcAft>
        <a:buClr>
          <a:srgbClr val="A04DA3"/>
        </a:buClr>
        <a:buFont typeface="Georgia" pitchFamily="18" charset="0"/>
        <a:buChar char="•"/>
        <a:defRPr sz="3920">
          <a:solidFill>
            <a:schemeClr val="tx1"/>
          </a:solidFill>
          <a:latin typeface="+mn-lt"/>
          <a:ea typeface="+mn-ea"/>
          <a:cs typeface="+mn-cs"/>
        </a:defRPr>
      </a:lvl1pPr>
      <a:lvl2pPr marL="920093" indent="-344480" algn="l" rtl="0" eaLnBrk="1" fontAlgn="base" hangingPunct="1">
        <a:spcBef>
          <a:spcPts val="420"/>
        </a:spcBef>
        <a:spcAft>
          <a:spcPct val="0"/>
        </a:spcAft>
        <a:buClr>
          <a:schemeClr val="accent2"/>
        </a:buClr>
        <a:buFont typeface="Georgia" pitchFamily="18" charset="0"/>
        <a:buChar char="▫"/>
        <a:defRPr sz="3640">
          <a:solidFill>
            <a:schemeClr val="accent2"/>
          </a:solidFill>
          <a:latin typeface="+mn-lt"/>
        </a:defRPr>
      </a:lvl2pPr>
      <a:lvl3pPr marL="1291242" indent="-306697" algn="l" rtl="0" eaLnBrk="1" fontAlgn="base" hangingPunct="1">
        <a:spcBef>
          <a:spcPts val="420"/>
        </a:spcBef>
        <a:spcAft>
          <a:spcPct val="0"/>
        </a:spcAft>
        <a:buClr>
          <a:schemeClr val="accent1"/>
        </a:buClr>
        <a:buFont typeface="Wingdings 2" pitchFamily="18" charset="2"/>
        <a:buChar char=""/>
        <a:defRPr sz="3360">
          <a:solidFill>
            <a:schemeClr val="accent1"/>
          </a:solidFill>
          <a:latin typeface="+mn-lt"/>
        </a:defRPr>
      </a:lvl3pPr>
      <a:lvl4pPr marL="1651278" indent="-280028" algn="l" rtl="0" eaLnBrk="1" fontAlgn="base" hangingPunct="1">
        <a:spcBef>
          <a:spcPts val="420"/>
        </a:spcBef>
        <a:spcAft>
          <a:spcPct val="0"/>
        </a:spcAft>
        <a:buClr>
          <a:schemeClr val="accent1"/>
        </a:buClr>
        <a:buFont typeface="Wingdings 2" pitchFamily="18" charset="2"/>
        <a:buChar char=""/>
        <a:defRPr sz="3080">
          <a:solidFill>
            <a:schemeClr val="accent1"/>
          </a:solidFill>
          <a:latin typeface="+mn-lt"/>
        </a:defRPr>
      </a:lvl4pPr>
      <a:lvl5pPr marL="1944639" indent="-255581" algn="l" rtl="0" eaLnBrk="1" fontAlgn="base" hangingPunct="1">
        <a:spcBef>
          <a:spcPts val="420"/>
        </a:spcBef>
        <a:spcAft>
          <a:spcPct val="0"/>
        </a:spcAft>
        <a:buClr>
          <a:srgbClr val="A04DA3"/>
        </a:buClr>
        <a:buFont typeface="Georgia" pitchFamily="18" charset="0"/>
        <a:buChar char="▫"/>
        <a:defRPr sz="2800">
          <a:solidFill>
            <a:srgbClr val="A04DA3"/>
          </a:solidFill>
          <a:latin typeface="+mn-lt"/>
        </a:defRPr>
      </a:lvl5pPr>
      <a:lvl6pPr marL="2584704" indent="-255581" algn="l" rtl="0" eaLnBrk="1" fontAlgn="base" hangingPunct="1">
        <a:spcBef>
          <a:spcPts val="420"/>
        </a:spcBef>
        <a:spcAft>
          <a:spcPct val="0"/>
        </a:spcAft>
        <a:buClr>
          <a:srgbClr val="A04DA3"/>
        </a:buClr>
        <a:buFont typeface="Georgia" pitchFamily="18" charset="0"/>
        <a:buChar char="▫"/>
        <a:defRPr sz="2800">
          <a:solidFill>
            <a:srgbClr val="A04DA3"/>
          </a:solidFill>
          <a:latin typeface="+mn-lt"/>
        </a:defRPr>
      </a:lvl6pPr>
      <a:lvl7pPr marL="3224767" indent="-255581" algn="l" rtl="0" eaLnBrk="1" fontAlgn="base" hangingPunct="1">
        <a:spcBef>
          <a:spcPts val="420"/>
        </a:spcBef>
        <a:spcAft>
          <a:spcPct val="0"/>
        </a:spcAft>
        <a:buClr>
          <a:srgbClr val="A04DA3"/>
        </a:buClr>
        <a:buFont typeface="Georgia" pitchFamily="18" charset="0"/>
        <a:buChar char="▫"/>
        <a:defRPr sz="2800">
          <a:solidFill>
            <a:srgbClr val="A04DA3"/>
          </a:solidFill>
          <a:latin typeface="+mn-lt"/>
        </a:defRPr>
      </a:lvl7pPr>
      <a:lvl8pPr marL="3864832" indent="-255581" algn="l" rtl="0" eaLnBrk="1" fontAlgn="base" hangingPunct="1">
        <a:spcBef>
          <a:spcPts val="420"/>
        </a:spcBef>
        <a:spcAft>
          <a:spcPct val="0"/>
        </a:spcAft>
        <a:buClr>
          <a:srgbClr val="A04DA3"/>
        </a:buClr>
        <a:buFont typeface="Georgia" pitchFamily="18" charset="0"/>
        <a:buChar char="▫"/>
        <a:defRPr sz="2800">
          <a:solidFill>
            <a:srgbClr val="A04DA3"/>
          </a:solidFill>
          <a:latin typeface="+mn-lt"/>
        </a:defRPr>
      </a:lvl8pPr>
      <a:lvl9pPr marL="4504895" indent="-255581" algn="l" rtl="0" eaLnBrk="1" fontAlgn="base" hangingPunct="1">
        <a:spcBef>
          <a:spcPts val="420"/>
        </a:spcBef>
        <a:spcAft>
          <a:spcPct val="0"/>
        </a:spcAft>
        <a:buClr>
          <a:srgbClr val="A04DA3"/>
        </a:buClr>
        <a:buFont typeface="Georgia" pitchFamily="18" charset="0"/>
        <a:buChar char="▫"/>
        <a:defRPr sz="2800">
          <a:solidFill>
            <a:srgbClr val="A04DA3"/>
          </a:solidFill>
          <a:latin typeface="+mn-lt"/>
        </a:defRPr>
      </a:lvl9pPr>
    </p:bodyStyle>
    <p:otherStyle>
      <a:defPPr>
        <a:defRPr lang="ru-RU"/>
      </a:defPPr>
      <a:lvl1pPr marL="0" algn="l" defTabSz="1280128" rtl="0" eaLnBrk="1" latinLnBrk="0" hangingPunct="1">
        <a:defRPr sz="2520" kern="1200">
          <a:solidFill>
            <a:schemeClr val="tx1"/>
          </a:solidFill>
          <a:latin typeface="+mn-lt"/>
          <a:ea typeface="+mn-ea"/>
          <a:cs typeface="+mn-cs"/>
        </a:defRPr>
      </a:lvl1pPr>
      <a:lvl2pPr marL="640065" algn="l" defTabSz="1280128" rtl="0" eaLnBrk="1" latinLnBrk="0" hangingPunct="1">
        <a:defRPr sz="2520" kern="1200">
          <a:solidFill>
            <a:schemeClr val="tx1"/>
          </a:solidFill>
          <a:latin typeface="+mn-lt"/>
          <a:ea typeface="+mn-ea"/>
          <a:cs typeface="+mn-cs"/>
        </a:defRPr>
      </a:lvl2pPr>
      <a:lvl3pPr marL="1280128" algn="l" defTabSz="1280128" rtl="0" eaLnBrk="1" latinLnBrk="0" hangingPunct="1">
        <a:defRPr sz="2520" kern="1200">
          <a:solidFill>
            <a:schemeClr val="tx1"/>
          </a:solidFill>
          <a:latin typeface="+mn-lt"/>
          <a:ea typeface="+mn-ea"/>
          <a:cs typeface="+mn-cs"/>
        </a:defRPr>
      </a:lvl3pPr>
      <a:lvl4pPr marL="1920192" algn="l" defTabSz="1280128" rtl="0" eaLnBrk="1" latinLnBrk="0" hangingPunct="1">
        <a:defRPr sz="2520" kern="1200">
          <a:solidFill>
            <a:schemeClr val="tx1"/>
          </a:solidFill>
          <a:latin typeface="+mn-lt"/>
          <a:ea typeface="+mn-ea"/>
          <a:cs typeface="+mn-cs"/>
        </a:defRPr>
      </a:lvl4pPr>
      <a:lvl5pPr marL="2560256" algn="l" defTabSz="1280128" rtl="0" eaLnBrk="1" latinLnBrk="0" hangingPunct="1">
        <a:defRPr sz="2520" kern="1200">
          <a:solidFill>
            <a:schemeClr val="tx1"/>
          </a:solidFill>
          <a:latin typeface="+mn-lt"/>
          <a:ea typeface="+mn-ea"/>
          <a:cs typeface="+mn-cs"/>
        </a:defRPr>
      </a:lvl5pPr>
      <a:lvl6pPr marL="3200320" algn="l" defTabSz="1280128" rtl="0" eaLnBrk="1" latinLnBrk="0" hangingPunct="1">
        <a:defRPr sz="2520" kern="1200">
          <a:solidFill>
            <a:schemeClr val="tx1"/>
          </a:solidFill>
          <a:latin typeface="+mn-lt"/>
          <a:ea typeface="+mn-ea"/>
          <a:cs typeface="+mn-cs"/>
        </a:defRPr>
      </a:lvl6pPr>
      <a:lvl7pPr marL="3840383" algn="l" defTabSz="1280128" rtl="0" eaLnBrk="1" latinLnBrk="0" hangingPunct="1">
        <a:defRPr sz="2520" kern="1200">
          <a:solidFill>
            <a:schemeClr val="tx1"/>
          </a:solidFill>
          <a:latin typeface="+mn-lt"/>
          <a:ea typeface="+mn-ea"/>
          <a:cs typeface="+mn-cs"/>
        </a:defRPr>
      </a:lvl7pPr>
      <a:lvl8pPr marL="4480448" algn="l" defTabSz="1280128" rtl="0" eaLnBrk="1" latinLnBrk="0" hangingPunct="1">
        <a:defRPr sz="2520" kern="1200">
          <a:solidFill>
            <a:schemeClr val="tx1"/>
          </a:solidFill>
          <a:latin typeface="+mn-lt"/>
          <a:ea typeface="+mn-ea"/>
          <a:cs typeface="+mn-cs"/>
        </a:defRPr>
      </a:lvl8pPr>
      <a:lvl9pPr marL="5120513" algn="l" defTabSz="1280128" rtl="0" eaLnBrk="1" latinLnBrk="0" hangingPunct="1">
        <a:defRPr sz="252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7" name="Прямоугольник 6"/>
          <p:cNvSpPr/>
          <p:nvPr/>
        </p:nvSpPr>
        <p:spPr bwMode="invGray">
          <a:xfrm>
            <a:off x="16959163" y="-2221"/>
            <a:ext cx="106684" cy="869000"/>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lIns="127735" tIns="63866" rIns="127735" bIns="63866" anchor="ctr"/>
          <a:lstStyle/>
          <a:p>
            <a:pPr algn="ctr" defTabSz="1277321" fontAlgn="base">
              <a:spcBef>
                <a:spcPct val="0"/>
              </a:spcBef>
              <a:spcAft>
                <a:spcPct val="0"/>
              </a:spcAft>
              <a:defRPr/>
            </a:pPr>
            <a:endParaRPr lang="en-US" sz="2300" dirty="0">
              <a:solidFill>
                <a:srgbClr val="FFFFFF"/>
              </a:solidFill>
            </a:endParaRPr>
          </a:p>
        </p:txBody>
      </p:sp>
      <p:sp>
        <p:nvSpPr>
          <p:cNvPr id="8" name="Прямоугольник 7"/>
          <p:cNvSpPr/>
          <p:nvPr/>
        </p:nvSpPr>
        <p:spPr bwMode="invGray">
          <a:xfrm>
            <a:off x="16882119" y="-2221"/>
            <a:ext cx="53340" cy="869000"/>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lIns="127735" tIns="63866" rIns="127735" bIns="63866" anchor="ctr"/>
          <a:lstStyle/>
          <a:p>
            <a:pPr algn="ctr" defTabSz="1277321" fontAlgn="base">
              <a:spcBef>
                <a:spcPct val="0"/>
              </a:spcBef>
              <a:spcAft>
                <a:spcPct val="0"/>
              </a:spcAft>
              <a:defRPr/>
            </a:pPr>
            <a:endParaRPr lang="en-US" sz="2300" dirty="0">
              <a:solidFill>
                <a:srgbClr val="FFFFFF"/>
              </a:solidFill>
            </a:endParaRPr>
          </a:p>
        </p:txBody>
      </p:sp>
      <p:sp>
        <p:nvSpPr>
          <p:cNvPr id="9" name="Прямоугольник 8"/>
          <p:cNvSpPr/>
          <p:nvPr/>
        </p:nvSpPr>
        <p:spPr bwMode="invGray">
          <a:xfrm>
            <a:off x="16846559" y="-2221"/>
            <a:ext cx="17780" cy="869000"/>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lIns="127735" tIns="63866" rIns="127735" bIns="63866" anchor="ctr"/>
          <a:lstStyle/>
          <a:p>
            <a:pPr algn="ctr" defTabSz="1277321" fontAlgn="base">
              <a:spcBef>
                <a:spcPct val="0"/>
              </a:spcBef>
              <a:spcAft>
                <a:spcPct val="0"/>
              </a:spcAft>
              <a:defRPr/>
            </a:pPr>
            <a:endParaRPr lang="en-US" sz="2300" dirty="0">
              <a:solidFill>
                <a:srgbClr val="FFFFFF"/>
              </a:solidFill>
            </a:endParaRPr>
          </a:p>
        </p:txBody>
      </p:sp>
      <p:sp>
        <p:nvSpPr>
          <p:cNvPr id="10" name="Прямоугольник 9"/>
          <p:cNvSpPr/>
          <p:nvPr/>
        </p:nvSpPr>
        <p:spPr bwMode="invGray">
          <a:xfrm>
            <a:off x="16757660" y="-2221"/>
            <a:ext cx="47413" cy="869000"/>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lIns="127735" tIns="63866" rIns="127735" bIns="63866" anchor="ctr"/>
          <a:lstStyle/>
          <a:p>
            <a:pPr algn="ctr" defTabSz="1277321" fontAlgn="base">
              <a:spcBef>
                <a:spcPct val="0"/>
              </a:spcBef>
              <a:spcAft>
                <a:spcPct val="0"/>
              </a:spcAft>
              <a:defRPr/>
            </a:pPr>
            <a:endParaRPr lang="en-US" sz="2300" dirty="0">
              <a:solidFill>
                <a:srgbClr val="FFFFFF"/>
              </a:solidFill>
            </a:endParaRPr>
          </a:p>
        </p:txBody>
      </p:sp>
      <p:sp>
        <p:nvSpPr>
          <p:cNvPr id="11" name="Прямоугольник 10"/>
          <p:cNvSpPr/>
          <p:nvPr/>
        </p:nvSpPr>
        <p:spPr bwMode="invGray">
          <a:xfrm>
            <a:off x="16642239" y="7"/>
            <a:ext cx="103719" cy="820103"/>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lIns="127735" tIns="63866" rIns="127735" bIns="63866" anchor="ctr"/>
          <a:lstStyle/>
          <a:p>
            <a:pPr algn="ctr" defTabSz="1277321" fontAlgn="base">
              <a:spcBef>
                <a:spcPct val="0"/>
              </a:spcBef>
              <a:spcAft>
                <a:spcPct val="0"/>
              </a:spcAft>
              <a:defRPr/>
            </a:pPr>
            <a:endParaRPr lang="en-US" sz="2300" dirty="0">
              <a:solidFill>
                <a:srgbClr val="FFFFFF"/>
              </a:solidFill>
            </a:endParaRPr>
          </a:p>
        </p:txBody>
      </p:sp>
      <p:sp>
        <p:nvSpPr>
          <p:cNvPr id="12" name="Прямоугольник 11"/>
          <p:cNvSpPr/>
          <p:nvPr/>
        </p:nvSpPr>
        <p:spPr bwMode="invGray">
          <a:xfrm>
            <a:off x="16568260" y="7"/>
            <a:ext cx="11855" cy="820103"/>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lIns="127735" tIns="63866" rIns="127735" bIns="63866" anchor="ctr"/>
          <a:lstStyle/>
          <a:p>
            <a:pPr algn="ctr" defTabSz="1277321" fontAlgn="base">
              <a:spcBef>
                <a:spcPct val="0"/>
              </a:spcBef>
              <a:spcAft>
                <a:spcPct val="0"/>
              </a:spcAft>
              <a:defRPr/>
            </a:pPr>
            <a:endParaRPr lang="en-US" sz="2300" dirty="0">
              <a:solidFill>
                <a:srgbClr val="FFFFFF"/>
              </a:solidFill>
            </a:endParaRPr>
          </a:p>
        </p:txBody>
      </p:sp>
      <p:sp>
        <p:nvSpPr>
          <p:cNvPr id="14" name="Прямоугольник 13"/>
          <p:cNvSpPr/>
          <p:nvPr/>
        </p:nvSpPr>
        <p:spPr>
          <a:xfrm>
            <a:off x="1010556" y="4"/>
            <a:ext cx="865295" cy="531180"/>
          </a:xfrm>
          <a:prstGeom prst="rect">
            <a:avLst/>
          </a:prstGeom>
        </p:spPr>
        <p:txBody>
          <a:bodyPr wrap="none" lIns="127735" tIns="63866" rIns="127735" bIns="63866">
            <a:normAutofit/>
          </a:bodyPr>
          <a:lstStyle/>
          <a:p>
            <a:pPr defTabSz="1277321" fontAlgn="base">
              <a:spcBef>
                <a:spcPct val="0"/>
              </a:spcBef>
              <a:spcAft>
                <a:spcPct val="0"/>
              </a:spcAft>
              <a:defRPr/>
            </a:pPr>
            <a:endParaRPr lang="ru-RU" sz="2300" dirty="0">
              <a:solidFill>
                <a:srgbClr val="000000"/>
              </a:solidFill>
            </a:endParaRPr>
          </a:p>
        </p:txBody>
      </p:sp>
      <p:sp>
        <p:nvSpPr>
          <p:cNvPr id="1037" name="Заголовок 21"/>
          <p:cNvSpPr>
            <a:spLocks noGrp="1"/>
          </p:cNvSpPr>
          <p:nvPr>
            <p:ph type="title"/>
          </p:nvPr>
        </p:nvSpPr>
        <p:spPr bwMode="auto">
          <a:xfrm>
            <a:off x="206093" y="193991"/>
            <a:ext cx="15586726" cy="8756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127735" tIns="63866" rIns="127735" bIns="63866" numCol="1" anchor="t" anchorCtr="0" compatLnSpc="1">
            <a:prstTxWarp prst="textNoShape">
              <a:avLst/>
            </a:prstTxWarp>
          </a:bodyPr>
          <a:lstStyle/>
          <a:p>
            <a:pPr lvl="0"/>
            <a:r>
              <a:rPr lang="ru-RU"/>
              <a:t>ОБРАЗЕЦ ЗАГОЛОВКА</a:t>
            </a:r>
            <a:endParaRPr lang="en-US"/>
          </a:p>
        </p:txBody>
      </p:sp>
      <p:sp>
        <p:nvSpPr>
          <p:cNvPr id="18" name="Номер слайда 22"/>
          <p:cNvSpPr>
            <a:spLocks noGrp="1"/>
          </p:cNvSpPr>
          <p:nvPr>
            <p:ph type="sldNum" sz="quarter" idx="4"/>
          </p:nvPr>
        </p:nvSpPr>
        <p:spPr>
          <a:xfrm>
            <a:off x="15523979" y="9236528"/>
            <a:ext cx="1358444" cy="364907"/>
          </a:xfrm>
          <a:prstGeom prst="rect">
            <a:avLst/>
          </a:prstGeom>
        </p:spPr>
        <p:txBody>
          <a:bodyPr vert="horz" wrap="square" lIns="127735" tIns="63866" rIns="127735" bIns="63866" numCol="1" anchor="ctr" anchorCtr="0" compatLnSpc="1">
            <a:prstTxWarp prst="textNoShape">
              <a:avLst/>
            </a:prstTxWarp>
          </a:bodyPr>
          <a:lstStyle>
            <a:lvl1pPr algn="r">
              <a:defRPr sz="1700" b="0">
                <a:solidFill>
                  <a:schemeClr val="tx1"/>
                </a:solidFill>
                <a:latin typeface="+mn-lt"/>
              </a:defRPr>
            </a:lvl1pPr>
          </a:lstStyle>
          <a:p>
            <a:pPr defTabSz="1277321" fontAlgn="base">
              <a:spcBef>
                <a:spcPct val="0"/>
              </a:spcBef>
              <a:spcAft>
                <a:spcPct val="0"/>
              </a:spcAft>
              <a:defRPr/>
            </a:pPr>
            <a:fld id="{90E909B7-EE4B-4FE9-A7E0-BDDDF935EA0C}" type="slidenum">
              <a:rPr lang="ru-RU" smtClean="0">
                <a:solidFill>
                  <a:prstClr val="black"/>
                </a:solidFill>
              </a:rPr>
              <a:pPr defTabSz="1277321" fontAlgn="base">
                <a:spcBef>
                  <a:spcPct val="0"/>
                </a:spcBef>
                <a:spcAft>
                  <a:spcPct val="0"/>
                </a:spcAft>
                <a:defRPr/>
              </a:pPr>
              <a:t>‹#›</a:t>
            </a:fld>
            <a:endParaRPr lang="ru-RU" dirty="0">
              <a:solidFill>
                <a:prstClr val="black"/>
              </a:solidFill>
            </a:endParaRPr>
          </a:p>
        </p:txBody>
      </p:sp>
      <p:pic>
        <p:nvPicPr>
          <p:cNvPr id="2" name="Рисунок 1"/>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5855081" y="163289"/>
            <a:ext cx="950150" cy="1008111"/>
          </a:xfrm>
          <a:prstGeom prst="rect">
            <a:avLst/>
          </a:prstGeom>
        </p:spPr>
      </p:pic>
      <p:cxnSp>
        <p:nvCxnSpPr>
          <p:cNvPr id="5" name="Прямая соединительная линия 4"/>
          <p:cNvCxnSpPr/>
          <p:nvPr/>
        </p:nvCxnSpPr>
        <p:spPr bwMode="auto">
          <a:xfrm flipV="1">
            <a:off x="200674" y="1247099"/>
            <a:ext cx="16604392" cy="16587"/>
          </a:xfrm>
          <a:prstGeom prst="line">
            <a:avLst/>
          </a:prstGeom>
          <a:noFill/>
          <a:ln w="12700" cap="flat" cmpd="tri" algn="ctr">
            <a:solidFill>
              <a:schemeClr val="bg1">
                <a:lumMod val="50000"/>
              </a:schemeClr>
            </a:solidFill>
            <a:prstDash val="solid"/>
            <a:round/>
            <a:headEnd type="none" w="med" len="med"/>
            <a:tailEnd type="none" w="med" len="med"/>
          </a:ln>
          <a:effectLst>
            <a:outerShdw blurRad="76200" dir="18900000" sy="23000" kx="-1200000" algn="bl" rotWithShape="0">
              <a:schemeClr val="tx1">
                <a:alpha val="20000"/>
              </a:schemeClr>
            </a:outerShdw>
          </a:effectLst>
        </p:spPr>
      </p:cxnSp>
    </p:spTree>
    <p:extLst>
      <p:ext uri="{BB962C8B-B14F-4D97-AF65-F5344CB8AC3E}">
        <p14:creationId xmlns:p14="http://schemas.microsoft.com/office/powerpoint/2010/main" val="429608602"/>
      </p:ext>
    </p:extLst>
  </p:cSld>
  <p:clrMap bg1="lt1" tx1="dk1" bg2="lt2" tx2="dk2" accent1="accent1" accent2="accent2" accent3="accent3" accent4="accent4" accent5="accent5" accent6="accent6" hlink="hlink" folHlink="folHlink"/>
  <p:sldLayoutIdLst>
    <p:sldLayoutId id="2147485683" r:id="rId1"/>
    <p:sldLayoutId id="2147485684" r:id="rId2"/>
    <p:sldLayoutId id="2147485685" r:id="rId3"/>
  </p:sldLayoutIdLst>
  <p:hf hdr="0" ftr="0" dt="0"/>
  <p:txStyles>
    <p:titleStyle>
      <a:lvl1pPr algn="l" rtl="0" eaLnBrk="1" fontAlgn="base" hangingPunct="1">
        <a:spcBef>
          <a:spcPct val="0"/>
        </a:spcBef>
        <a:spcAft>
          <a:spcPct val="0"/>
        </a:spcAft>
        <a:defRPr sz="2800" b="1">
          <a:solidFill>
            <a:schemeClr val="tx1">
              <a:lumMod val="50000"/>
              <a:lumOff val="50000"/>
            </a:schemeClr>
          </a:solidFill>
          <a:latin typeface="+mj-lt"/>
          <a:ea typeface="+mj-ea"/>
          <a:cs typeface="+mj-cs"/>
        </a:defRPr>
      </a:lvl1pPr>
      <a:lvl2pPr algn="ctr" rtl="0" eaLnBrk="1" fontAlgn="base" hangingPunct="1">
        <a:spcBef>
          <a:spcPct val="0"/>
        </a:spcBef>
        <a:spcAft>
          <a:spcPct val="0"/>
        </a:spcAft>
        <a:defRPr sz="4200">
          <a:solidFill>
            <a:schemeClr val="accent2"/>
          </a:solidFill>
          <a:latin typeface="Arial" charset="0"/>
        </a:defRPr>
      </a:lvl2pPr>
      <a:lvl3pPr algn="ctr" rtl="0" eaLnBrk="1" fontAlgn="base" hangingPunct="1">
        <a:spcBef>
          <a:spcPct val="0"/>
        </a:spcBef>
        <a:spcAft>
          <a:spcPct val="0"/>
        </a:spcAft>
        <a:defRPr sz="4200">
          <a:solidFill>
            <a:schemeClr val="accent2"/>
          </a:solidFill>
          <a:latin typeface="Arial" charset="0"/>
        </a:defRPr>
      </a:lvl3pPr>
      <a:lvl4pPr algn="ctr" rtl="0" eaLnBrk="1" fontAlgn="base" hangingPunct="1">
        <a:spcBef>
          <a:spcPct val="0"/>
        </a:spcBef>
        <a:spcAft>
          <a:spcPct val="0"/>
        </a:spcAft>
        <a:defRPr sz="4200">
          <a:solidFill>
            <a:schemeClr val="accent2"/>
          </a:solidFill>
          <a:latin typeface="Arial" charset="0"/>
        </a:defRPr>
      </a:lvl4pPr>
      <a:lvl5pPr algn="ctr" rtl="0" eaLnBrk="1" fontAlgn="base" hangingPunct="1">
        <a:spcBef>
          <a:spcPct val="0"/>
        </a:spcBef>
        <a:spcAft>
          <a:spcPct val="0"/>
        </a:spcAft>
        <a:defRPr sz="4200">
          <a:solidFill>
            <a:schemeClr val="accent2"/>
          </a:solidFill>
          <a:latin typeface="Arial" charset="0"/>
        </a:defRPr>
      </a:lvl5pPr>
      <a:lvl6pPr marL="638658" algn="ctr" rtl="0" eaLnBrk="1" fontAlgn="base" hangingPunct="1">
        <a:spcBef>
          <a:spcPct val="0"/>
        </a:spcBef>
        <a:spcAft>
          <a:spcPct val="0"/>
        </a:spcAft>
        <a:defRPr sz="4200">
          <a:solidFill>
            <a:schemeClr val="accent2"/>
          </a:solidFill>
          <a:latin typeface="Arial" charset="0"/>
        </a:defRPr>
      </a:lvl6pPr>
      <a:lvl7pPr marL="1277291" algn="ctr" rtl="0" eaLnBrk="1" fontAlgn="base" hangingPunct="1">
        <a:spcBef>
          <a:spcPct val="0"/>
        </a:spcBef>
        <a:spcAft>
          <a:spcPct val="0"/>
        </a:spcAft>
        <a:defRPr sz="4200">
          <a:solidFill>
            <a:schemeClr val="accent2"/>
          </a:solidFill>
          <a:latin typeface="Arial" charset="0"/>
        </a:defRPr>
      </a:lvl7pPr>
      <a:lvl8pPr marL="1915890" algn="ctr" rtl="0" eaLnBrk="1" fontAlgn="base" hangingPunct="1">
        <a:spcBef>
          <a:spcPct val="0"/>
        </a:spcBef>
        <a:spcAft>
          <a:spcPct val="0"/>
        </a:spcAft>
        <a:defRPr sz="4200">
          <a:solidFill>
            <a:schemeClr val="accent2"/>
          </a:solidFill>
          <a:latin typeface="Arial" charset="0"/>
        </a:defRPr>
      </a:lvl8pPr>
      <a:lvl9pPr marL="2554504" algn="ctr" rtl="0" eaLnBrk="1" fontAlgn="base" hangingPunct="1">
        <a:spcBef>
          <a:spcPct val="0"/>
        </a:spcBef>
        <a:spcAft>
          <a:spcPct val="0"/>
        </a:spcAft>
        <a:defRPr sz="4200">
          <a:solidFill>
            <a:schemeClr val="accent2"/>
          </a:solidFill>
          <a:latin typeface="Arial" charset="0"/>
        </a:defRPr>
      </a:lvl9pPr>
    </p:titleStyle>
    <p:bodyStyle>
      <a:lvl1pPr marL="510036" indent="-356974" algn="l" rtl="0" eaLnBrk="1" fontAlgn="base" hangingPunct="1">
        <a:spcBef>
          <a:spcPts val="420"/>
        </a:spcBef>
        <a:spcAft>
          <a:spcPct val="0"/>
        </a:spcAft>
        <a:buClr>
          <a:srgbClr val="A04DA3"/>
        </a:buClr>
        <a:buFont typeface="Georgia" pitchFamily="18" charset="0"/>
        <a:buChar char="•"/>
        <a:defRPr sz="3800">
          <a:solidFill>
            <a:schemeClr val="tx1"/>
          </a:solidFill>
          <a:latin typeface="+mn-lt"/>
          <a:ea typeface="+mn-ea"/>
          <a:cs typeface="+mn-cs"/>
        </a:defRPr>
      </a:lvl1pPr>
      <a:lvl2pPr marL="918035" indent="-343731" algn="l" rtl="0" eaLnBrk="1" fontAlgn="base" hangingPunct="1">
        <a:spcBef>
          <a:spcPts val="420"/>
        </a:spcBef>
        <a:spcAft>
          <a:spcPct val="0"/>
        </a:spcAft>
        <a:buClr>
          <a:schemeClr val="accent2"/>
        </a:buClr>
        <a:buFont typeface="Georgia" pitchFamily="18" charset="0"/>
        <a:buChar char="▫"/>
        <a:defRPr sz="3500">
          <a:solidFill>
            <a:schemeClr val="accent2"/>
          </a:solidFill>
          <a:latin typeface="+mn-lt"/>
        </a:defRPr>
      </a:lvl2pPr>
      <a:lvl3pPr marL="1288343" indent="-305999" algn="l" rtl="0" eaLnBrk="1" fontAlgn="base" hangingPunct="1">
        <a:spcBef>
          <a:spcPts val="420"/>
        </a:spcBef>
        <a:spcAft>
          <a:spcPct val="0"/>
        </a:spcAft>
        <a:buClr>
          <a:schemeClr val="accent1"/>
        </a:buClr>
        <a:buFont typeface="Wingdings 2" pitchFamily="18" charset="2"/>
        <a:buChar char=""/>
        <a:defRPr sz="3300">
          <a:solidFill>
            <a:schemeClr val="accent1"/>
          </a:solidFill>
          <a:latin typeface="+mn-lt"/>
        </a:defRPr>
      </a:lvl3pPr>
      <a:lvl4pPr marL="1647626" indent="-279375" algn="l" rtl="0" eaLnBrk="1" fontAlgn="base" hangingPunct="1">
        <a:spcBef>
          <a:spcPts val="420"/>
        </a:spcBef>
        <a:spcAft>
          <a:spcPct val="0"/>
        </a:spcAft>
        <a:buClr>
          <a:schemeClr val="accent1"/>
        </a:buClr>
        <a:buFont typeface="Wingdings 2" pitchFamily="18" charset="2"/>
        <a:buChar char=""/>
        <a:defRPr sz="3200">
          <a:solidFill>
            <a:schemeClr val="accent1"/>
          </a:solidFill>
          <a:latin typeface="+mn-lt"/>
        </a:defRPr>
      </a:lvl4pPr>
      <a:lvl5pPr marL="1940289" indent="-255021" algn="l" rtl="0" eaLnBrk="1" fontAlgn="base" hangingPunct="1">
        <a:spcBef>
          <a:spcPts val="420"/>
        </a:spcBef>
        <a:spcAft>
          <a:spcPct val="0"/>
        </a:spcAft>
        <a:buClr>
          <a:srgbClr val="A04DA3"/>
        </a:buClr>
        <a:buFont typeface="Georgia" pitchFamily="18" charset="0"/>
        <a:buChar char="▫"/>
        <a:defRPr sz="2800">
          <a:solidFill>
            <a:srgbClr val="A04DA3"/>
          </a:solidFill>
          <a:latin typeface="+mn-lt"/>
        </a:defRPr>
      </a:lvl5pPr>
      <a:lvl6pPr marL="2578905" indent="-255021" algn="l" rtl="0" eaLnBrk="1" fontAlgn="base" hangingPunct="1">
        <a:spcBef>
          <a:spcPts val="420"/>
        </a:spcBef>
        <a:spcAft>
          <a:spcPct val="0"/>
        </a:spcAft>
        <a:buClr>
          <a:srgbClr val="A04DA3"/>
        </a:buClr>
        <a:buFont typeface="Georgia" pitchFamily="18" charset="0"/>
        <a:buChar char="▫"/>
        <a:defRPr sz="2800">
          <a:solidFill>
            <a:srgbClr val="A04DA3"/>
          </a:solidFill>
          <a:latin typeface="+mn-lt"/>
        </a:defRPr>
      </a:lvl6pPr>
      <a:lvl7pPr marL="3217520" indent="-255021" algn="l" rtl="0" eaLnBrk="1" fontAlgn="base" hangingPunct="1">
        <a:spcBef>
          <a:spcPts val="420"/>
        </a:spcBef>
        <a:spcAft>
          <a:spcPct val="0"/>
        </a:spcAft>
        <a:buClr>
          <a:srgbClr val="A04DA3"/>
        </a:buClr>
        <a:buFont typeface="Georgia" pitchFamily="18" charset="0"/>
        <a:buChar char="▫"/>
        <a:defRPr sz="2800">
          <a:solidFill>
            <a:srgbClr val="A04DA3"/>
          </a:solidFill>
          <a:latin typeface="+mn-lt"/>
        </a:defRPr>
      </a:lvl7pPr>
      <a:lvl8pPr marL="3856137" indent="-255021" algn="l" rtl="0" eaLnBrk="1" fontAlgn="base" hangingPunct="1">
        <a:spcBef>
          <a:spcPts val="420"/>
        </a:spcBef>
        <a:spcAft>
          <a:spcPct val="0"/>
        </a:spcAft>
        <a:buClr>
          <a:srgbClr val="A04DA3"/>
        </a:buClr>
        <a:buFont typeface="Georgia" pitchFamily="18" charset="0"/>
        <a:buChar char="▫"/>
        <a:defRPr sz="2800">
          <a:solidFill>
            <a:srgbClr val="A04DA3"/>
          </a:solidFill>
          <a:latin typeface="+mn-lt"/>
        </a:defRPr>
      </a:lvl8pPr>
      <a:lvl9pPr marL="4494794" indent="-255021" algn="l" rtl="0" eaLnBrk="1" fontAlgn="base" hangingPunct="1">
        <a:spcBef>
          <a:spcPts val="420"/>
        </a:spcBef>
        <a:spcAft>
          <a:spcPct val="0"/>
        </a:spcAft>
        <a:buClr>
          <a:srgbClr val="A04DA3"/>
        </a:buClr>
        <a:buFont typeface="Georgia" pitchFamily="18" charset="0"/>
        <a:buChar char="▫"/>
        <a:defRPr sz="2800">
          <a:solidFill>
            <a:srgbClr val="A04DA3"/>
          </a:solidFill>
          <a:latin typeface="+mn-lt"/>
        </a:defRPr>
      </a:lvl9pPr>
    </p:bodyStyle>
    <p:otherStyle>
      <a:defPPr>
        <a:defRPr lang="ru-RU"/>
      </a:defPPr>
      <a:lvl1pPr marL="0" algn="l" defTabSz="1277291" rtl="0" eaLnBrk="1" latinLnBrk="0" hangingPunct="1">
        <a:defRPr sz="2300" kern="1200">
          <a:solidFill>
            <a:schemeClr val="tx1"/>
          </a:solidFill>
          <a:latin typeface="+mn-lt"/>
          <a:ea typeface="+mn-ea"/>
          <a:cs typeface="+mn-cs"/>
        </a:defRPr>
      </a:lvl1pPr>
      <a:lvl2pPr marL="638658" algn="l" defTabSz="1277291" rtl="0" eaLnBrk="1" latinLnBrk="0" hangingPunct="1">
        <a:defRPr sz="2300" kern="1200">
          <a:solidFill>
            <a:schemeClr val="tx1"/>
          </a:solidFill>
          <a:latin typeface="+mn-lt"/>
          <a:ea typeface="+mn-ea"/>
          <a:cs typeface="+mn-cs"/>
        </a:defRPr>
      </a:lvl2pPr>
      <a:lvl3pPr marL="1277291" algn="l" defTabSz="1277291" rtl="0" eaLnBrk="1" latinLnBrk="0" hangingPunct="1">
        <a:defRPr sz="2300" kern="1200">
          <a:solidFill>
            <a:schemeClr val="tx1"/>
          </a:solidFill>
          <a:latin typeface="+mn-lt"/>
          <a:ea typeface="+mn-ea"/>
          <a:cs typeface="+mn-cs"/>
        </a:defRPr>
      </a:lvl3pPr>
      <a:lvl4pPr marL="1915890" algn="l" defTabSz="1277291" rtl="0" eaLnBrk="1" latinLnBrk="0" hangingPunct="1">
        <a:defRPr sz="2300" kern="1200">
          <a:solidFill>
            <a:schemeClr val="tx1"/>
          </a:solidFill>
          <a:latin typeface="+mn-lt"/>
          <a:ea typeface="+mn-ea"/>
          <a:cs typeface="+mn-cs"/>
        </a:defRPr>
      </a:lvl4pPr>
      <a:lvl5pPr marL="2554504" algn="l" defTabSz="1277291" rtl="0" eaLnBrk="1" latinLnBrk="0" hangingPunct="1">
        <a:defRPr sz="2300" kern="1200">
          <a:solidFill>
            <a:schemeClr val="tx1"/>
          </a:solidFill>
          <a:latin typeface="+mn-lt"/>
          <a:ea typeface="+mn-ea"/>
          <a:cs typeface="+mn-cs"/>
        </a:defRPr>
      </a:lvl5pPr>
      <a:lvl6pPr marL="3193136" algn="l" defTabSz="1277291" rtl="0" eaLnBrk="1" latinLnBrk="0" hangingPunct="1">
        <a:defRPr sz="2300" kern="1200">
          <a:solidFill>
            <a:schemeClr val="tx1"/>
          </a:solidFill>
          <a:latin typeface="+mn-lt"/>
          <a:ea typeface="+mn-ea"/>
          <a:cs typeface="+mn-cs"/>
        </a:defRPr>
      </a:lvl6pPr>
      <a:lvl7pPr marL="3831777" algn="l" defTabSz="1277291" rtl="0" eaLnBrk="1" latinLnBrk="0" hangingPunct="1">
        <a:defRPr sz="2300" kern="1200">
          <a:solidFill>
            <a:schemeClr val="tx1"/>
          </a:solidFill>
          <a:latin typeface="+mn-lt"/>
          <a:ea typeface="+mn-ea"/>
          <a:cs typeface="+mn-cs"/>
        </a:defRPr>
      </a:lvl7pPr>
      <a:lvl8pPr marL="4470356" algn="l" defTabSz="1277291" rtl="0" eaLnBrk="1" latinLnBrk="0" hangingPunct="1">
        <a:defRPr sz="2300" kern="1200">
          <a:solidFill>
            <a:schemeClr val="tx1"/>
          </a:solidFill>
          <a:latin typeface="+mn-lt"/>
          <a:ea typeface="+mn-ea"/>
          <a:cs typeface="+mn-cs"/>
        </a:defRPr>
      </a:lvl8pPr>
      <a:lvl9pPr marL="5109012" algn="l" defTabSz="1277291" rtl="0" eaLnBrk="1" latinLnBrk="0" hangingPunct="1">
        <a:defRPr sz="23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7" name="Прямоугольник 6"/>
          <p:cNvSpPr/>
          <p:nvPr/>
        </p:nvSpPr>
        <p:spPr bwMode="invGray">
          <a:xfrm>
            <a:off x="16959163" y="-2221"/>
            <a:ext cx="106684" cy="869000"/>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lIns="127735" tIns="63866" rIns="127735" bIns="63866" anchor="ctr"/>
          <a:lstStyle/>
          <a:p>
            <a:pPr algn="ctr" defTabSz="1277321" fontAlgn="base">
              <a:spcBef>
                <a:spcPct val="0"/>
              </a:spcBef>
              <a:spcAft>
                <a:spcPct val="0"/>
              </a:spcAft>
              <a:defRPr/>
            </a:pPr>
            <a:endParaRPr lang="en-US" sz="2300" dirty="0">
              <a:solidFill>
                <a:srgbClr val="FFFFFF"/>
              </a:solidFill>
            </a:endParaRPr>
          </a:p>
        </p:txBody>
      </p:sp>
      <p:sp>
        <p:nvSpPr>
          <p:cNvPr id="8" name="Прямоугольник 7"/>
          <p:cNvSpPr/>
          <p:nvPr/>
        </p:nvSpPr>
        <p:spPr bwMode="invGray">
          <a:xfrm>
            <a:off x="16882119" y="-2221"/>
            <a:ext cx="53340" cy="869000"/>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lIns="127735" tIns="63866" rIns="127735" bIns="63866" anchor="ctr"/>
          <a:lstStyle/>
          <a:p>
            <a:pPr algn="ctr" defTabSz="1277321" fontAlgn="base">
              <a:spcBef>
                <a:spcPct val="0"/>
              </a:spcBef>
              <a:spcAft>
                <a:spcPct val="0"/>
              </a:spcAft>
              <a:defRPr/>
            </a:pPr>
            <a:endParaRPr lang="en-US" sz="2300" dirty="0">
              <a:solidFill>
                <a:srgbClr val="FFFFFF"/>
              </a:solidFill>
            </a:endParaRPr>
          </a:p>
        </p:txBody>
      </p:sp>
      <p:sp>
        <p:nvSpPr>
          <p:cNvPr id="9" name="Прямоугольник 8"/>
          <p:cNvSpPr/>
          <p:nvPr/>
        </p:nvSpPr>
        <p:spPr bwMode="invGray">
          <a:xfrm>
            <a:off x="16846559" y="-2221"/>
            <a:ext cx="17780" cy="869000"/>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lIns="127735" tIns="63866" rIns="127735" bIns="63866" anchor="ctr"/>
          <a:lstStyle/>
          <a:p>
            <a:pPr algn="ctr" defTabSz="1277321" fontAlgn="base">
              <a:spcBef>
                <a:spcPct val="0"/>
              </a:spcBef>
              <a:spcAft>
                <a:spcPct val="0"/>
              </a:spcAft>
              <a:defRPr/>
            </a:pPr>
            <a:endParaRPr lang="en-US" sz="2300" dirty="0">
              <a:solidFill>
                <a:srgbClr val="FFFFFF"/>
              </a:solidFill>
            </a:endParaRPr>
          </a:p>
        </p:txBody>
      </p:sp>
      <p:sp>
        <p:nvSpPr>
          <p:cNvPr id="10" name="Прямоугольник 9"/>
          <p:cNvSpPr/>
          <p:nvPr/>
        </p:nvSpPr>
        <p:spPr bwMode="invGray">
          <a:xfrm>
            <a:off x="16757660" y="-2221"/>
            <a:ext cx="47413" cy="869000"/>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lIns="127735" tIns="63866" rIns="127735" bIns="63866" anchor="ctr"/>
          <a:lstStyle/>
          <a:p>
            <a:pPr algn="ctr" defTabSz="1277321" fontAlgn="base">
              <a:spcBef>
                <a:spcPct val="0"/>
              </a:spcBef>
              <a:spcAft>
                <a:spcPct val="0"/>
              </a:spcAft>
              <a:defRPr/>
            </a:pPr>
            <a:endParaRPr lang="en-US" sz="2300" dirty="0">
              <a:solidFill>
                <a:srgbClr val="FFFFFF"/>
              </a:solidFill>
            </a:endParaRPr>
          </a:p>
        </p:txBody>
      </p:sp>
      <p:sp>
        <p:nvSpPr>
          <p:cNvPr id="11" name="Прямоугольник 10"/>
          <p:cNvSpPr/>
          <p:nvPr/>
        </p:nvSpPr>
        <p:spPr bwMode="invGray">
          <a:xfrm>
            <a:off x="16642239" y="7"/>
            <a:ext cx="103719" cy="820103"/>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lIns="127735" tIns="63866" rIns="127735" bIns="63866" anchor="ctr"/>
          <a:lstStyle/>
          <a:p>
            <a:pPr algn="ctr" defTabSz="1277321" fontAlgn="base">
              <a:spcBef>
                <a:spcPct val="0"/>
              </a:spcBef>
              <a:spcAft>
                <a:spcPct val="0"/>
              </a:spcAft>
              <a:defRPr/>
            </a:pPr>
            <a:endParaRPr lang="en-US" sz="2300" dirty="0">
              <a:solidFill>
                <a:srgbClr val="FFFFFF"/>
              </a:solidFill>
            </a:endParaRPr>
          </a:p>
        </p:txBody>
      </p:sp>
      <p:sp>
        <p:nvSpPr>
          <p:cNvPr id="12" name="Прямоугольник 11"/>
          <p:cNvSpPr/>
          <p:nvPr/>
        </p:nvSpPr>
        <p:spPr bwMode="invGray">
          <a:xfrm>
            <a:off x="16568260" y="7"/>
            <a:ext cx="11855" cy="820103"/>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lIns="127735" tIns="63866" rIns="127735" bIns="63866" anchor="ctr"/>
          <a:lstStyle/>
          <a:p>
            <a:pPr algn="ctr" defTabSz="1277321" fontAlgn="base">
              <a:spcBef>
                <a:spcPct val="0"/>
              </a:spcBef>
              <a:spcAft>
                <a:spcPct val="0"/>
              </a:spcAft>
              <a:defRPr/>
            </a:pPr>
            <a:endParaRPr lang="en-US" sz="2300" dirty="0">
              <a:solidFill>
                <a:srgbClr val="FFFFFF"/>
              </a:solidFill>
            </a:endParaRPr>
          </a:p>
        </p:txBody>
      </p:sp>
      <p:sp>
        <p:nvSpPr>
          <p:cNvPr id="14" name="Прямоугольник 13"/>
          <p:cNvSpPr/>
          <p:nvPr/>
        </p:nvSpPr>
        <p:spPr>
          <a:xfrm>
            <a:off x="1010556" y="4"/>
            <a:ext cx="865295" cy="531180"/>
          </a:xfrm>
          <a:prstGeom prst="rect">
            <a:avLst/>
          </a:prstGeom>
        </p:spPr>
        <p:txBody>
          <a:bodyPr wrap="none" lIns="127735" tIns="63866" rIns="127735" bIns="63866">
            <a:normAutofit/>
          </a:bodyPr>
          <a:lstStyle/>
          <a:p>
            <a:pPr defTabSz="1277321" fontAlgn="base">
              <a:spcBef>
                <a:spcPct val="0"/>
              </a:spcBef>
              <a:spcAft>
                <a:spcPct val="0"/>
              </a:spcAft>
              <a:defRPr/>
            </a:pPr>
            <a:endParaRPr lang="ru-RU" sz="2300" dirty="0">
              <a:solidFill>
                <a:srgbClr val="000000"/>
              </a:solidFill>
            </a:endParaRPr>
          </a:p>
        </p:txBody>
      </p:sp>
      <p:sp>
        <p:nvSpPr>
          <p:cNvPr id="1037" name="Заголовок 21"/>
          <p:cNvSpPr>
            <a:spLocks noGrp="1"/>
          </p:cNvSpPr>
          <p:nvPr>
            <p:ph type="title"/>
          </p:nvPr>
        </p:nvSpPr>
        <p:spPr bwMode="auto">
          <a:xfrm>
            <a:off x="206093" y="193991"/>
            <a:ext cx="15586726" cy="8756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127735" tIns="63866" rIns="127735" bIns="63866" numCol="1" anchor="t" anchorCtr="0" compatLnSpc="1">
            <a:prstTxWarp prst="textNoShape">
              <a:avLst/>
            </a:prstTxWarp>
          </a:bodyPr>
          <a:lstStyle/>
          <a:p>
            <a:pPr lvl="0"/>
            <a:r>
              <a:rPr lang="ru-RU"/>
              <a:t>ОБРАЗЕЦ ЗАГОЛОВКА</a:t>
            </a:r>
            <a:endParaRPr lang="en-US"/>
          </a:p>
        </p:txBody>
      </p:sp>
      <p:sp>
        <p:nvSpPr>
          <p:cNvPr id="18" name="Номер слайда 22"/>
          <p:cNvSpPr>
            <a:spLocks noGrp="1"/>
          </p:cNvSpPr>
          <p:nvPr>
            <p:ph type="sldNum" sz="quarter" idx="4"/>
          </p:nvPr>
        </p:nvSpPr>
        <p:spPr>
          <a:xfrm>
            <a:off x="15523979" y="9236528"/>
            <a:ext cx="1358444" cy="364907"/>
          </a:xfrm>
          <a:prstGeom prst="rect">
            <a:avLst/>
          </a:prstGeom>
        </p:spPr>
        <p:txBody>
          <a:bodyPr vert="horz" wrap="square" lIns="127735" tIns="63866" rIns="127735" bIns="63866" numCol="1" anchor="ctr" anchorCtr="0" compatLnSpc="1">
            <a:prstTxWarp prst="textNoShape">
              <a:avLst/>
            </a:prstTxWarp>
          </a:bodyPr>
          <a:lstStyle>
            <a:lvl1pPr algn="r">
              <a:defRPr sz="1700" b="0">
                <a:solidFill>
                  <a:schemeClr val="tx1"/>
                </a:solidFill>
                <a:latin typeface="+mn-lt"/>
              </a:defRPr>
            </a:lvl1pPr>
          </a:lstStyle>
          <a:p>
            <a:pPr defTabSz="1277321" fontAlgn="base">
              <a:spcBef>
                <a:spcPct val="0"/>
              </a:spcBef>
              <a:spcAft>
                <a:spcPct val="0"/>
              </a:spcAft>
              <a:defRPr/>
            </a:pPr>
            <a:fld id="{90E909B7-EE4B-4FE9-A7E0-BDDDF935EA0C}" type="slidenum">
              <a:rPr lang="ru-RU" smtClean="0">
                <a:solidFill>
                  <a:prstClr val="black"/>
                </a:solidFill>
              </a:rPr>
              <a:pPr defTabSz="1277321" fontAlgn="base">
                <a:spcBef>
                  <a:spcPct val="0"/>
                </a:spcBef>
                <a:spcAft>
                  <a:spcPct val="0"/>
                </a:spcAft>
                <a:defRPr/>
              </a:pPr>
              <a:t>‹#›</a:t>
            </a:fld>
            <a:endParaRPr lang="ru-RU" dirty="0">
              <a:solidFill>
                <a:prstClr val="black"/>
              </a:solidFill>
            </a:endParaRPr>
          </a:p>
        </p:txBody>
      </p:sp>
      <p:pic>
        <p:nvPicPr>
          <p:cNvPr id="2" name="Рисунок 1"/>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5855081" y="163289"/>
            <a:ext cx="950150" cy="1008111"/>
          </a:xfrm>
          <a:prstGeom prst="rect">
            <a:avLst/>
          </a:prstGeom>
        </p:spPr>
      </p:pic>
      <p:cxnSp>
        <p:nvCxnSpPr>
          <p:cNvPr id="5" name="Прямая соединительная линия 4"/>
          <p:cNvCxnSpPr/>
          <p:nvPr/>
        </p:nvCxnSpPr>
        <p:spPr bwMode="auto">
          <a:xfrm flipV="1">
            <a:off x="200674" y="1247099"/>
            <a:ext cx="16604392" cy="16587"/>
          </a:xfrm>
          <a:prstGeom prst="line">
            <a:avLst/>
          </a:prstGeom>
          <a:noFill/>
          <a:ln w="12700" cap="flat" cmpd="tri" algn="ctr">
            <a:solidFill>
              <a:schemeClr val="bg1">
                <a:lumMod val="50000"/>
              </a:schemeClr>
            </a:solidFill>
            <a:prstDash val="solid"/>
            <a:round/>
            <a:headEnd type="none" w="med" len="med"/>
            <a:tailEnd type="none" w="med" len="med"/>
          </a:ln>
          <a:effectLst>
            <a:outerShdw blurRad="76200" dir="18900000" sy="23000" kx="-1200000" algn="bl" rotWithShape="0">
              <a:schemeClr val="tx1">
                <a:alpha val="20000"/>
              </a:schemeClr>
            </a:outerShdw>
          </a:effectLst>
        </p:spPr>
      </p:cxnSp>
    </p:spTree>
    <p:extLst>
      <p:ext uri="{BB962C8B-B14F-4D97-AF65-F5344CB8AC3E}">
        <p14:creationId xmlns:p14="http://schemas.microsoft.com/office/powerpoint/2010/main" val="3296581132"/>
      </p:ext>
    </p:extLst>
  </p:cSld>
  <p:clrMap bg1="lt1" tx1="dk1" bg2="lt2" tx2="dk2" accent1="accent1" accent2="accent2" accent3="accent3" accent4="accent4" accent5="accent5" accent6="accent6" hlink="hlink" folHlink="folHlink"/>
  <p:sldLayoutIdLst>
    <p:sldLayoutId id="2147485691" r:id="rId1"/>
    <p:sldLayoutId id="2147485692" r:id="rId2"/>
    <p:sldLayoutId id="2147485693" r:id="rId3"/>
  </p:sldLayoutIdLst>
  <p:hf hdr="0" ftr="0" dt="0"/>
  <p:txStyles>
    <p:titleStyle>
      <a:lvl1pPr algn="l" rtl="0" eaLnBrk="1" fontAlgn="base" hangingPunct="1">
        <a:spcBef>
          <a:spcPct val="0"/>
        </a:spcBef>
        <a:spcAft>
          <a:spcPct val="0"/>
        </a:spcAft>
        <a:defRPr sz="2800" b="1">
          <a:solidFill>
            <a:schemeClr val="tx1">
              <a:lumMod val="50000"/>
              <a:lumOff val="50000"/>
            </a:schemeClr>
          </a:solidFill>
          <a:latin typeface="+mj-lt"/>
          <a:ea typeface="+mj-ea"/>
          <a:cs typeface="+mj-cs"/>
        </a:defRPr>
      </a:lvl1pPr>
      <a:lvl2pPr algn="ctr" rtl="0" eaLnBrk="1" fontAlgn="base" hangingPunct="1">
        <a:spcBef>
          <a:spcPct val="0"/>
        </a:spcBef>
        <a:spcAft>
          <a:spcPct val="0"/>
        </a:spcAft>
        <a:defRPr sz="4200">
          <a:solidFill>
            <a:schemeClr val="accent2"/>
          </a:solidFill>
          <a:latin typeface="Arial" charset="0"/>
        </a:defRPr>
      </a:lvl2pPr>
      <a:lvl3pPr algn="ctr" rtl="0" eaLnBrk="1" fontAlgn="base" hangingPunct="1">
        <a:spcBef>
          <a:spcPct val="0"/>
        </a:spcBef>
        <a:spcAft>
          <a:spcPct val="0"/>
        </a:spcAft>
        <a:defRPr sz="4200">
          <a:solidFill>
            <a:schemeClr val="accent2"/>
          </a:solidFill>
          <a:latin typeface="Arial" charset="0"/>
        </a:defRPr>
      </a:lvl3pPr>
      <a:lvl4pPr algn="ctr" rtl="0" eaLnBrk="1" fontAlgn="base" hangingPunct="1">
        <a:spcBef>
          <a:spcPct val="0"/>
        </a:spcBef>
        <a:spcAft>
          <a:spcPct val="0"/>
        </a:spcAft>
        <a:defRPr sz="4200">
          <a:solidFill>
            <a:schemeClr val="accent2"/>
          </a:solidFill>
          <a:latin typeface="Arial" charset="0"/>
        </a:defRPr>
      </a:lvl4pPr>
      <a:lvl5pPr algn="ctr" rtl="0" eaLnBrk="1" fontAlgn="base" hangingPunct="1">
        <a:spcBef>
          <a:spcPct val="0"/>
        </a:spcBef>
        <a:spcAft>
          <a:spcPct val="0"/>
        </a:spcAft>
        <a:defRPr sz="4200">
          <a:solidFill>
            <a:schemeClr val="accent2"/>
          </a:solidFill>
          <a:latin typeface="Arial" charset="0"/>
        </a:defRPr>
      </a:lvl5pPr>
      <a:lvl6pPr marL="638658" algn="ctr" rtl="0" eaLnBrk="1" fontAlgn="base" hangingPunct="1">
        <a:spcBef>
          <a:spcPct val="0"/>
        </a:spcBef>
        <a:spcAft>
          <a:spcPct val="0"/>
        </a:spcAft>
        <a:defRPr sz="4200">
          <a:solidFill>
            <a:schemeClr val="accent2"/>
          </a:solidFill>
          <a:latin typeface="Arial" charset="0"/>
        </a:defRPr>
      </a:lvl6pPr>
      <a:lvl7pPr marL="1277291" algn="ctr" rtl="0" eaLnBrk="1" fontAlgn="base" hangingPunct="1">
        <a:spcBef>
          <a:spcPct val="0"/>
        </a:spcBef>
        <a:spcAft>
          <a:spcPct val="0"/>
        </a:spcAft>
        <a:defRPr sz="4200">
          <a:solidFill>
            <a:schemeClr val="accent2"/>
          </a:solidFill>
          <a:latin typeface="Arial" charset="0"/>
        </a:defRPr>
      </a:lvl7pPr>
      <a:lvl8pPr marL="1915890" algn="ctr" rtl="0" eaLnBrk="1" fontAlgn="base" hangingPunct="1">
        <a:spcBef>
          <a:spcPct val="0"/>
        </a:spcBef>
        <a:spcAft>
          <a:spcPct val="0"/>
        </a:spcAft>
        <a:defRPr sz="4200">
          <a:solidFill>
            <a:schemeClr val="accent2"/>
          </a:solidFill>
          <a:latin typeface="Arial" charset="0"/>
        </a:defRPr>
      </a:lvl8pPr>
      <a:lvl9pPr marL="2554504" algn="ctr" rtl="0" eaLnBrk="1" fontAlgn="base" hangingPunct="1">
        <a:spcBef>
          <a:spcPct val="0"/>
        </a:spcBef>
        <a:spcAft>
          <a:spcPct val="0"/>
        </a:spcAft>
        <a:defRPr sz="4200">
          <a:solidFill>
            <a:schemeClr val="accent2"/>
          </a:solidFill>
          <a:latin typeface="Arial" charset="0"/>
        </a:defRPr>
      </a:lvl9pPr>
    </p:titleStyle>
    <p:bodyStyle>
      <a:lvl1pPr marL="510036" indent="-356974" algn="l" rtl="0" eaLnBrk="1" fontAlgn="base" hangingPunct="1">
        <a:spcBef>
          <a:spcPts val="420"/>
        </a:spcBef>
        <a:spcAft>
          <a:spcPct val="0"/>
        </a:spcAft>
        <a:buClr>
          <a:srgbClr val="A04DA3"/>
        </a:buClr>
        <a:buFont typeface="Georgia" pitchFamily="18" charset="0"/>
        <a:buChar char="•"/>
        <a:defRPr sz="3800">
          <a:solidFill>
            <a:schemeClr val="tx1"/>
          </a:solidFill>
          <a:latin typeface="+mn-lt"/>
          <a:ea typeface="+mn-ea"/>
          <a:cs typeface="+mn-cs"/>
        </a:defRPr>
      </a:lvl1pPr>
      <a:lvl2pPr marL="918035" indent="-343731" algn="l" rtl="0" eaLnBrk="1" fontAlgn="base" hangingPunct="1">
        <a:spcBef>
          <a:spcPts val="420"/>
        </a:spcBef>
        <a:spcAft>
          <a:spcPct val="0"/>
        </a:spcAft>
        <a:buClr>
          <a:schemeClr val="accent2"/>
        </a:buClr>
        <a:buFont typeface="Georgia" pitchFamily="18" charset="0"/>
        <a:buChar char="▫"/>
        <a:defRPr sz="3500">
          <a:solidFill>
            <a:schemeClr val="accent2"/>
          </a:solidFill>
          <a:latin typeface="+mn-lt"/>
        </a:defRPr>
      </a:lvl2pPr>
      <a:lvl3pPr marL="1288343" indent="-305999" algn="l" rtl="0" eaLnBrk="1" fontAlgn="base" hangingPunct="1">
        <a:spcBef>
          <a:spcPts val="420"/>
        </a:spcBef>
        <a:spcAft>
          <a:spcPct val="0"/>
        </a:spcAft>
        <a:buClr>
          <a:schemeClr val="accent1"/>
        </a:buClr>
        <a:buFont typeface="Wingdings 2" pitchFamily="18" charset="2"/>
        <a:buChar char=""/>
        <a:defRPr sz="3300">
          <a:solidFill>
            <a:schemeClr val="accent1"/>
          </a:solidFill>
          <a:latin typeface="+mn-lt"/>
        </a:defRPr>
      </a:lvl3pPr>
      <a:lvl4pPr marL="1647626" indent="-279375" algn="l" rtl="0" eaLnBrk="1" fontAlgn="base" hangingPunct="1">
        <a:spcBef>
          <a:spcPts val="420"/>
        </a:spcBef>
        <a:spcAft>
          <a:spcPct val="0"/>
        </a:spcAft>
        <a:buClr>
          <a:schemeClr val="accent1"/>
        </a:buClr>
        <a:buFont typeface="Wingdings 2" pitchFamily="18" charset="2"/>
        <a:buChar char=""/>
        <a:defRPr sz="3200">
          <a:solidFill>
            <a:schemeClr val="accent1"/>
          </a:solidFill>
          <a:latin typeface="+mn-lt"/>
        </a:defRPr>
      </a:lvl4pPr>
      <a:lvl5pPr marL="1940289" indent="-255021" algn="l" rtl="0" eaLnBrk="1" fontAlgn="base" hangingPunct="1">
        <a:spcBef>
          <a:spcPts val="420"/>
        </a:spcBef>
        <a:spcAft>
          <a:spcPct val="0"/>
        </a:spcAft>
        <a:buClr>
          <a:srgbClr val="A04DA3"/>
        </a:buClr>
        <a:buFont typeface="Georgia" pitchFamily="18" charset="0"/>
        <a:buChar char="▫"/>
        <a:defRPr sz="2800">
          <a:solidFill>
            <a:srgbClr val="A04DA3"/>
          </a:solidFill>
          <a:latin typeface="+mn-lt"/>
        </a:defRPr>
      </a:lvl5pPr>
      <a:lvl6pPr marL="2578905" indent="-255021" algn="l" rtl="0" eaLnBrk="1" fontAlgn="base" hangingPunct="1">
        <a:spcBef>
          <a:spcPts val="420"/>
        </a:spcBef>
        <a:spcAft>
          <a:spcPct val="0"/>
        </a:spcAft>
        <a:buClr>
          <a:srgbClr val="A04DA3"/>
        </a:buClr>
        <a:buFont typeface="Georgia" pitchFamily="18" charset="0"/>
        <a:buChar char="▫"/>
        <a:defRPr sz="2800">
          <a:solidFill>
            <a:srgbClr val="A04DA3"/>
          </a:solidFill>
          <a:latin typeface="+mn-lt"/>
        </a:defRPr>
      </a:lvl6pPr>
      <a:lvl7pPr marL="3217520" indent="-255021" algn="l" rtl="0" eaLnBrk="1" fontAlgn="base" hangingPunct="1">
        <a:spcBef>
          <a:spcPts val="420"/>
        </a:spcBef>
        <a:spcAft>
          <a:spcPct val="0"/>
        </a:spcAft>
        <a:buClr>
          <a:srgbClr val="A04DA3"/>
        </a:buClr>
        <a:buFont typeface="Georgia" pitchFamily="18" charset="0"/>
        <a:buChar char="▫"/>
        <a:defRPr sz="2800">
          <a:solidFill>
            <a:srgbClr val="A04DA3"/>
          </a:solidFill>
          <a:latin typeface="+mn-lt"/>
        </a:defRPr>
      </a:lvl7pPr>
      <a:lvl8pPr marL="3856137" indent="-255021" algn="l" rtl="0" eaLnBrk="1" fontAlgn="base" hangingPunct="1">
        <a:spcBef>
          <a:spcPts val="420"/>
        </a:spcBef>
        <a:spcAft>
          <a:spcPct val="0"/>
        </a:spcAft>
        <a:buClr>
          <a:srgbClr val="A04DA3"/>
        </a:buClr>
        <a:buFont typeface="Georgia" pitchFamily="18" charset="0"/>
        <a:buChar char="▫"/>
        <a:defRPr sz="2800">
          <a:solidFill>
            <a:srgbClr val="A04DA3"/>
          </a:solidFill>
          <a:latin typeface="+mn-lt"/>
        </a:defRPr>
      </a:lvl8pPr>
      <a:lvl9pPr marL="4494794" indent="-255021" algn="l" rtl="0" eaLnBrk="1" fontAlgn="base" hangingPunct="1">
        <a:spcBef>
          <a:spcPts val="420"/>
        </a:spcBef>
        <a:spcAft>
          <a:spcPct val="0"/>
        </a:spcAft>
        <a:buClr>
          <a:srgbClr val="A04DA3"/>
        </a:buClr>
        <a:buFont typeface="Georgia" pitchFamily="18" charset="0"/>
        <a:buChar char="▫"/>
        <a:defRPr sz="2800">
          <a:solidFill>
            <a:srgbClr val="A04DA3"/>
          </a:solidFill>
          <a:latin typeface="+mn-lt"/>
        </a:defRPr>
      </a:lvl9pPr>
    </p:bodyStyle>
    <p:otherStyle>
      <a:defPPr>
        <a:defRPr lang="ru-RU"/>
      </a:defPPr>
      <a:lvl1pPr marL="0" algn="l" defTabSz="1277291" rtl="0" eaLnBrk="1" latinLnBrk="0" hangingPunct="1">
        <a:defRPr sz="2300" kern="1200">
          <a:solidFill>
            <a:schemeClr val="tx1"/>
          </a:solidFill>
          <a:latin typeface="+mn-lt"/>
          <a:ea typeface="+mn-ea"/>
          <a:cs typeface="+mn-cs"/>
        </a:defRPr>
      </a:lvl1pPr>
      <a:lvl2pPr marL="638658" algn="l" defTabSz="1277291" rtl="0" eaLnBrk="1" latinLnBrk="0" hangingPunct="1">
        <a:defRPr sz="2300" kern="1200">
          <a:solidFill>
            <a:schemeClr val="tx1"/>
          </a:solidFill>
          <a:latin typeface="+mn-lt"/>
          <a:ea typeface="+mn-ea"/>
          <a:cs typeface="+mn-cs"/>
        </a:defRPr>
      </a:lvl2pPr>
      <a:lvl3pPr marL="1277291" algn="l" defTabSz="1277291" rtl="0" eaLnBrk="1" latinLnBrk="0" hangingPunct="1">
        <a:defRPr sz="2300" kern="1200">
          <a:solidFill>
            <a:schemeClr val="tx1"/>
          </a:solidFill>
          <a:latin typeface="+mn-lt"/>
          <a:ea typeface="+mn-ea"/>
          <a:cs typeface="+mn-cs"/>
        </a:defRPr>
      </a:lvl3pPr>
      <a:lvl4pPr marL="1915890" algn="l" defTabSz="1277291" rtl="0" eaLnBrk="1" latinLnBrk="0" hangingPunct="1">
        <a:defRPr sz="2300" kern="1200">
          <a:solidFill>
            <a:schemeClr val="tx1"/>
          </a:solidFill>
          <a:latin typeface="+mn-lt"/>
          <a:ea typeface="+mn-ea"/>
          <a:cs typeface="+mn-cs"/>
        </a:defRPr>
      </a:lvl4pPr>
      <a:lvl5pPr marL="2554504" algn="l" defTabSz="1277291" rtl="0" eaLnBrk="1" latinLnBrk="0" hangingPunct="1">
        <a:defRPr sz="2300" kern="1200">
          <a:solidFill>
            <a:schemeClr val="tx1"/>
          </a:solidFill>
          <a:latin typeface="+mn-lt"/>
          <a:ea typeface="+mn-ea"/>
          <a:cs typeface="+mn-cs"/>
        </a:defRPr>
      </a:lvl5pPr>
      <a:lvl6pPr marL="3193136" algn="l" defTabSz="1277291" rtl="0" eaLnBrk="1" latinLnBrk="0" hangingPunct="1">
        <a:defRPr sz="2300" kern="1200">
          <a:solidFill>
            <a:schemeClr val="tx1"/>
          </a:solidFill>
          <a:latin typeface="+mn-lt"/>
          <a:ea typeface="+mn-ea"/>
          <a:cs typeface="+mn-cs"/>
        </a:defRPr>
      </a:lvl6pPr>
      <a:lvl7pPr marL="3831777" algn="l" defTabSz="1277291" rtl="0" eaLnBrk="1" latinLnBrk="0" hangingPunct="1">
        <a:defRPr sz="2300" kern="1200">
          <a:solidFill>
            <a:schemeClr val="tx1"/>
          </a:solidFill>
          <a:latin typeface="+mn-lt"/>
          <a:ea typeface="+mn-ea"/>
          <a:cs typeface="+mn-cs"/>
        </a:defRPr>
      </a:lvl7pPr>
      <a:lvl8pPr marL="4470356" algn="l" defTabSz="1277291" rtl="0" eaLnBrk="1" latinLnBrk="0" hangingPunct="1">
        <a:defRPr sz="2300" kern="1200">
          <a:solidFill>
            <a:schemeClr val="tx1"/>
          </a:solidFill>
          <a:latin typeface="+mn-lt"/>
          <a:ea typeface="+mn-ea"/>
          <a:cs typeface="+mn-cs"/>
        </a:defRPr>
      </a:lvl8pPr>
      <a:lvl9pPr marL="5109012" algn="l" defTabSz="1277291" rtl="0" eaLnBrk="1" latinLnBrk="0" hangingPunct="1">
        <a:defRPr sz="23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7" name="Прямоугольник 6"/>
          <p:cNvSpPr/>
          <p:nvPr/>
        </p:nvSpPr>
        <p:spPr bwMode="invGray">
          <a:xfrm>
            <a:off x="16959163" y="-2221"/>
            <a:ext cx="106684" cy="869000"/>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lIns="127765" tIns="63881" rIns="127765" bIns="63881" anchor="ctr"/>
          <a:lstStyle/>
          <a:p>
            <a:pPr algn="ctr" defTabSz="1277621" fontAlgn="base">
              <a:spcBef>
                <a:spcPct val="0"/>
              </a:spcBef>
              <a:spcAft>
                <a:spcPct val="0"/>
              </a:spcAft>
              <a:defRPr/>
            </a:pPr>
            <a:endParaRPr lang="en-US" sz="2300" dirty="0">
              <a:solidFill>
                <a:srgbClr val="FFFFFF"/>
              </a:solidFill>
            </a:endParaRPr>
          </a:p>
        </p:txBody>
      </p:sp>
      <p:sp>
        <p:nvSpPr>
          <p:cNvPr id="8" name="Прямоугольник 7"/>
          <p:cNvSpPr/>
          <p:nvPr/>
        </p:nvSpPr>
        <p:spPr bwMode="invGray">
          <a:xfrm>
            <a:off x="16882119" y="-2221"/>
            <a:ext cx="53340" cy="869000"/>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lIns="127765" tIns="63881" rIns="127765" bIns="63881" anchor="ctr"/>
          <a:lstStyle/>
          <a:p>
            <a:pPr algn="ctr" defTabSz="1277621" fontAlgn="base">
              <a:spcBef>
                <a:spcPct val="0"/>
              </a:spcBef>
              <a:spcAft>
                <a:spcPct val="0"/>
              </a:spcAft>
              <a:defRPr/>
            </a:pPr>
            <a:endParaRPr lang="en-US" sz="2300" dirty="0">
              <a:solidFill>
                <a:srgbClr val="FFFFFF"/>
              </a:solidFill>
            </a:endParaRPr>
          </a:p>
        </p:txBody>
      </p:sp>
      <p:sp>
        <p:nvSpPr>
          <p:cNvPr id="9" name="Прямоугольник 8"/>
          <p:cNvSpPr/>
          <p:nvPr/>
        </p:nvSpPr>
        <p:spPr bwMode="invGray">
          <a:xfrm>
            <a:off x="16846559" y="-2221"/>
            <a:ext cx="17780" cy="869000"/>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lIns="127765" tIns="63881" rIns="127765" bIns="63881" anchor="ctr"/>
          <a:lstStyle/>
          <a:p>
            <a:pPr algn="ctr" defTabSz="1277621" fontAlgn="base">
              <a:spcBef>
                <a:spcPct val="0"/>
              </a:spcBef>
              <a:spcAft>
                <a:spcPct val="0"/>
              </a:spcAft>
              <a:defRPr/>
            </a:pPr>
            <a:endParaRPr lang="en-US" sz="2300" dirty="0">
              <a:solidFill>
                <a:srgbClr val="FFFFFF"/>
              </a:solidFill>
            </a:endParaRPr>
          </a:p>
        </p:txBody>
      </p:sp>
      <p:sp>
        <p:nvSpPr>
          <p:cNvPr id="10" name="Прямоугольник 9"/>
          <p:cNvSpPr/>
          <p:nvPr/>
        </p:nvSpPr>
        <p:spPr bwMode="invGray">
          <a:xfrm>
            <a:off x="16757660" y="-2221"/>
            <a:ext cx="47413" cy="869000"/>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lIns="127765" tIns="63881" rIns="127765" bIns="63881" anchor="ctr"/>
          <a:lstStyle/>
          <a:p>
            <a:pPr algn="ctr" defTabSz="1277621" fontAlgn="base">
              <a:spcBef>
                <a:spcPct val="0"/>
              </a:spcBef>
              <a:spcAft>
                <a:spcPct val="0"/>
              </a:spcAft>
              <a:defRPr/>
            </a:pPr>
            <a:endParaRPr lang="en-US" sz="2300" dirty="0">
              <a:solidFill>
                <a:srgbClr val="FFFFFF"/>
              </a:solidFill>
            </a:endParaRPr>
          </a:p>
        </p:txBody>
      </p:sp>
      <p:sp>
        <p:nvSpPr>
          <p:cNvPr id="11" name="Прямоугольник 10"/>
          <p:cNvSpPr/>
          <p:nvPr/>
        </p:nvSpPr>
        <p:spPr bwMode="invGray">
          <a:xfrm>
            <a:off x="16642179" y="7"/>
            <a:ext cx="103719" cy="820103"/>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lIns="127765" tIns="63881" rIns="127765" bIns="63881" anchor="ctr"/>
          <a:lstStyle/>
          <a:p>
            <a:pPr algn="ctr" defTabSz="1277621" fontAlgn="base">
              <a:spcBef>
                <a:spcPct val="0"/>
              </a:spcBef>
              <a:spcAft>
                <a:spcPct val="0"/>
              </a:spcAft>
              <a:defRPr/>
            </a:pPr>
            <a:endParaRPr lang="en-US" sz="2300" dirty="0">
              <a:solidFill>
                <a:srgbClr val="FFFFFF"/>
              </a:solidFill>
            </a:endParaRPr>
          </a:p>
        </p:txBody>
      </p:sp>
      <p:sp>
        <p:nvSpPr>
          <p:cNvPr id="12" name="Прямоугольник 11"/>
          <p:cNvSpPr/>
          <p:nvPr/>
        </p:nvSpPr>
        <p:spPr bwMode="invGray">
          <a:xfrm>
            <a:off x="16568187" y="7"/>
            <a:ext cx="11855" cy="820103"/>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lIns="127765" tIns="63881" rIns="127765" bIns="63881" anchor="ctr"/>
          <a:lstStyle/>
          <a:p>
            <a:pPr algn="ctr" defTabSz="1277621" fontAlgn="base">
              <a:spcBef>
                <a:spcPct val="0"/>
              </a:spcBef>
              <a:spcAft>
                <a:spcPct val="0"/>
              </a:spcAft>
              <a:defRPr/>
            </a:pPr>
            <a:endParaRPr lang="en-US" sz="2300" dirty="0">
              <a:solidFill>
                <a:srgbClr val="FFFFFF"/>
              </a:solidFill>
            </a:endParaRPr>
          </a:p>
        </p:txBody>
      </p:sp>
      <p:sp>
        <p:nvSpPr>
          <p:cNvPr id="14" name="Прямоугольник 13"/>
          <p:cNvSpPr/>
          <p:nvPr/>
        </p:nvSpPr>
        <p:spPr>
          <a:xfrm>
            <a:off x="1010556" y="4"/>
            <a:ext cx="865295" cy="531180"/>
          </a:xfrm>
          <a:prstGeom prst="rect">
            <a:avLst/>
          </a:prstGeom>
        </p:spPr>
        <p:txBody>
          <a:bodyPr wrap="none" lIns="127765" tIns="63881" rIns="127765" bIns="63881">
            <a:normAutofit/>
          </a:bodyPr>
          <a:lstStyle/>
          <a:p>
            <a:pPr defTabSz="1277621" fontAlgn="base">
              <a:spcBef>
                <a:spcPct val="0"/>
              </a:spcBef>
              <a:spcAft>
                <a:spcPct val="0"/>
              </a:spcAft>
              <a:defRPr/>
            </a:pPr>
            <a:endParaRPr lang="ru-RU" sz="2300" dirty="0">
              <a:solidFill>
                <a:srgbClr val="000000"/>
              </a:solidFill>
            </a:endParaRPr>
          </a:p>
        </p:txBody>
      </p:sp>
      <p:sp>
        <p:nvSpPr>
          <p:cNvPr id="1037" name="Заголовок 21"/>
          <p:cNvSpPr>
            <a:spLocks noGrp="1"/>
          </p:cNvSpPr>
          <p:nvPr>
            <p:ph type="title"/>
          </p:nvPr>
        </p:nvSpPr>
        <p:spPr bwMode="auto">
          <a:xfrm>
            <a:off x="206093" y="193991"/>
            <a:ext cx="15586726" cy="8756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127765" tIns="63881" rIns="127765" bIns="63881" numCol="1" anchor="t" anchorCtr="0" compatLnSpc="1">
            <a:prstTxWarp prst="textNoShape">
              <a:avLst/>
            </a:prstTxWarp>
          </a:bodyPr>
          <a:lstStyle/>
          <a:p>
            <a:pPr lvl="0"/>
            <a:r>
              <a:rPr lang="ru-RU"/>
              <a:t>ОБРАЗЕЦ ЗАГОЛОВКА</a:t>
            </a:r>
            <a:endParaRPr lang="en-US"/>
          </a:p>
        </p:txBody>
      </p:sp>
      <p:sp>
        <p:nvSpPr>
          <p:cNvPr id="18" name="Номер слайда 22"/>
          <p:cNvSpPr>
            <a:spLocks noGrp="1"/>
          </p:cNvSpPr>
          <p:nvPr>
            <p:ph type="sldNum" sz="quarter" idx="4"/>
          </p:nvPr>
        </p:nvSpPr>
        <p:spPr>
          <a:xfrm>
            <a:off x="15523979" y="9236436"/>
            <a:ext cx="1358444" cy="364907"/>
          </a:xfrm>
          <a:prstGeom prst="rect">
            <a:avLst/>
          </a:prstGeom>
        </p:spPr>
        <p:txBody>
          <a:bodyPr vert="horz" wrap="square" lIns="127765" tIns="63881" rIns="127765" bIns="63881" numCol="1" anchor="ctr" anchorCtr="0" compatLnSpc="1">
            <a:prstTxWarp prst="textNoShape">
              <a:avLst/>
            </a:prstTxWarp>
          </a:bodyPr>
          <a:lstStyle>
            <a:lvl1pPr algn="r">
              <a:defRPr sz="1700" b="0">
                <a:solidFill>
                  <a:schemeClr val="tx1"/>
                </a:solidFill>
                <a:latin typeface="+mn-lt"/>
              </a:defRPr>
            </a:lvl1pPr>
          </a:lstStyle>
          <a:p>
            <a:pPr defTabSz="1277621" fontAlgn="base">
              <a:spcBef>
                <a:spcPct val="0"/>
              </a:spcBef>
              <a:spcAft>
                <a:spcPct val="0"/>
              </a:spcAft>
              <a:defRPr/>
            </a:pPr>
            <a:fld id="{90E909B7-EE4B-4FE9-A7E0-BDDDF935EA0C}" type="slidenum">
              <a:rPr lang="ru-RU" smtClean="0">
                <a:solidFill>
                  <a:prstClr val="black"/>
                </a:solidFill>
              </a:rPr>
              <a:pPr defTabSz="1277621" fontAlgn="base">
                <a:spcBef>
                  <a:spcPct val="0"/>
                </a:spcBef>
                <a:spcAft>
                  <a:spcPct val="0"/>
                </a:spcAft>
                <a:defRPr/>
              </a:pPr>
              <a:t>‹#›</a:t>
            </a:fld>
            <a:endParaRPr lang="ru-RU" dirty="0">
              <a:solidFill>
                <a:prstClr val="black"/>
              </a:solidFill>
            </a:endParaRPr>
          </a:p>
        </p:txBody>
      </p:sp>
      <p:pic>
        <p:nvPicPr>
          <p:cNvPr id="2" name="Рисунок 1"/>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5855022" y="163289"/>
            <a:ext cx="950150" cy="1008111"/>
          </a:xfrm>
          <a:prstGeom prst="rect">
            <a:avLst/>
          </a:prstGeom>
        </p:spPr>
      </p:pic>
      <p:cxnSp>
        <p:nvCxnSpPr>
          <p:cNvPr id="5" name="Прямая соединительная линия 4"/>
          <p:cNvCxnSpPr/>
          <p:nvPr/>
        </p:nvCxnSpPr>
        <p:spPr bwMode="auto">
          <a:xfrm flipV="1">
            <a:off x="200674" y="1247099"/>
            <a:ext cx="16604392" cy="16587"/>
          </a:xfrm>
          <a:prstGeom prst="line">
            <a:avLst/>
          </a:prstGeom>
          <a:noFill/>
          <a:ln w="12700" cap="flat" cmpd="tri" algn="ctr">
            <a:solidFill>
              <a:schemeClr val="bg1">
                <a:lumMod val="50000"/>
              </a:schemeClr>
            </a:solidFill>
            <a:prstDash val="solid"/>
            <a:round/>
            <a:headEnd type="none" w="med" len="med"/>
            <a:tailEnd type="none" w="med" len="med"/>
          </a:ln>
          <a:effectLst>
            <a:outerShdw blurRad="76200" dir="18900000" sy="23000" kx="-1200000" algn="bl" rotWithShape="0">
              <a:schemeClr val="tx1">
                <a:alpha val="20000"/>
              </a:schemeClr>
            </a:outerShdw>
          </a:effectLst>
        </p:spPr>
      </p:cxnSp>
    </p:spTree>
    <p:extLst>
      <p:ext uri="{BB962C8B-B14F-4D97-AF65-F5344CB8AC3E}">
        <p14:creationId xmlns:p14="http://schemas.microsoft.com/office/powerpoint/2010/main" val="1181207385"/>
      </p:ext>
    </p:extLst>
  </p:cSld>
  <p:clrMap bg1="lt1" tx1="dk1" bg2="lt2" tx2="dk2" accent1="accent1" accent2="accent2" accent3="accent3" accent4="accent4" accent5="accent5" accent6="accent6" hlink="hlink" folHlink="folHlink"/>
  <p:sldLayoutIdLst>
    <p:sldLayoutId id="2147485695" r:id="rId1"/>
    <p:sldLayoutId id="2147485696" r:id="rId2"/>
    <p:sldLayoutId id="2147485697" r:id="rId3"/>
  </p:sldLayoutIdLst>
  <p:hf hdr="0" ftr="0" dt="0"/>
  <p:txStyles>
    <p:titleStyle>
      <a:lvl1pPr algn="l" rtl="0" eaLnBrk="1" fontAlgn="base" hangingPunct="1">
        <a:spcBef>
          <a:spcPct val="0"/>
        </a:spcBef>
        <a:spcAft>
          <a:spcPct val="0"/>
        </a:spcAft>
        <a:defRPr sz="2800" b="1">
          <a:solidFill>
            <a:schemeClr val="tx1">
              <a:lumMod val="50000"/>
              <a:lumOff val="50000"/>
            </a:schemeClr>
          </a:solidFill>
          <a:latin typeface="+mj-lt"/>
          <a:ea typeface="+mj-ea"/>
          <a:cs typeface="+mj-cs"/>
        </a:defRPr>
      </a:lvl1pPr>
      <a:lvl2pPr algn="ctr" rtl="0" eaLnBrk="1" fontAlgn="base" hangingPunct="1">
        <a:spcBef>
          <a:spcPct val="0"/>
        </a:spcBef>
        <a:spcAft>
          <a:spcPct val="0"/>
        </a:spcAft>
        <a:defRPr sz="4200">
          <a:solidFill>
            <a:schemeClr val="accent2"/>
          </a:solidFill>
          <a:latin typeface="Arial" charset="0"/>
        </a:defRPr>
      </a:lvl2pPr>
      <a:lvl3pPr algn="ctr" rtl="0" eaLnBrk="1" fontAlgn="base" hangingPunct="1">
        <a:spcBef>
          <a:spcPct val="0"/>
        </a:spcBef>
        <a:spcAft>
          <a:spcPct val="0"/>
        </a:spcAft>
        <a:defRPr sz="4200">
          <a:solidFill>
            <a:schemeClr val="accent2"/>
          </a:solidFill>
          <a:latin typeface="Arial" charset="0"/>
        </a:defRPr>
      </a:lvl3pPr>
      <a:lvl4pPr algn="ctr" rtl="0" eaLnBrk="1" fontAlgn="base" hangingPunct="1">
        <a:spcBef>
          <a:spcPct val="0"/>
        </a:spcBef>
        <a:spcAft>
          <a:spcPct val="0"/>
        </a:spcAft>
        <a:defRPr sz="4200">
          <a:solidFill>
            <a:schemeClr val="accent2"/>
          </a:solidFill>
          <a:latin typeface="Arial" charset="0"/>
        </a:defRPr>
      </a:lvl4pPr>
      <a:lvl5pPr algn="ctr" rtl="0" eaLnBrk="1" fontAlgn="base" hangingPunct="1">
        <a:spcBef>
          <a:spcPct val="0"/>
        </a:spcBef>
        <a:spcAft>
          <a:spcPct val="0"/>
        </a:spcAft>
        <a:defRPr sz="4200">
          <a:solidFill>
            <a:schemeClr val="accent2"/>
          </a:solidFill>
          <a:latin typeface="Arial" charset="0"/>
        </a:defRPr>
      </a:lvl5pPr>
      <a:lvl6pPr marL="638808" algn="ctr" rtl="0" eaLnBrk="1" fontAlgn="base" hangingPunct="1">
        <a:spcBef>
          <a:spcPct val="0"/>
        </a:spcBef>
        <a:spcAft>
          <a:spcPct val="0"/>
        </a:spcAft>
        <a:defRPr sz="4200">
          <a:solidFill>
            <a:schemeClr val="accent2"/>
          </a:solidFill>
          <a:latin typeface="Arial" charset="0"/>
        </a:defRPr>
      </a:lvl6pPr>
      <a:lvl7pPr marL="1277591" algn="ctr" rtl="0" eaLnBrk="1" fontAlgn="base" hangingPunct="1">
        <a:spcBef>
          <a:spcPct val="0"/>
        </a:spcBef>
        <a:spcAft>
          <a:spcPct val="0"/>
        </a:spcAft>
        <a:defRPr sz="4200">
          <a:solidFill>
            <a:schemeClr val="accent2"/>
          </a:solidFill>
          <a:latin typeface="Arial" charset="0"/>
        </a:defRPr>
      </a:lvl7pPr>
      <a:lvl8pPr marL="1916350" algn="ctr" rtl="0" eaLnBrk="1" fontAlgn="base" hangingPunct="1">
        <a:spcBef>
          <a:spcPct val="0"/>
        </a:spcBef>
        <a:spcAft>
          <a:spcPct val="0"/>
        </a:spcAft>
        <a:defRPr sz="4200">
          <a:solidFill>
            <a:schemeClr val="accent2"/>
          </a:solidFill>
          <a:latin typeface="Arial" charset="0"/>
        </a:defRPr>
      </a:lvl8pPr>
      <a:lvl9pPr marL="2555119" algn="ctr" rtl="0" eaLnBrk="1" fontAlgn="base" hangingPunct="1">
        <a:spcBef>
          <a:spcPct val="0"/>
        </a:spcBef>
        <a:spcAft>
          <a:spcPct val="0"/>
        </a:spcAft>
        <a:defRPr sz="4200">
          <a:solidFill>
            <a:schemeClr val="accent2"/>
          </a:solidFill>
          <a:latin typeface="Arial" charset="0"/>
        </a:defRPr>
      </a:lvl9pPr>
    </p:titleStyle>
    <p:bodyStyle>
      <a:lvl1pPr marL="510156" indent="-357064" algn="l" rtl="0" eaLnBrk="1" fontAlgn="base" hangingPunct="1">
        <a:spcBef>
          <a:spcPts val="420"/>
        </a:spcBef>
        <a:spcAft>
          <a:spcPct val="0"/>
        </a:spcAft>
        <a:buClr>
          <a:srgbClr val="A04DA3"/>
        </a:buClr>
        <a:buFont typeface="Georgia" pitchFamily="18" charset="0"/>
        <a:buChar char="•"/>
        <a:defRPr sz="3800">
          <a:solidFill>
            <a:schemeClr val="tx1"/>
          </a:solidFill>
          <a:latin typeface="+mn-lt"/>
          <a:ea typeface="+mn-ea"/>
          <a:cs typeface="+mn-cs"/>
        </a:defRPr>
      </a:lvl1pPr>
      <a:lvl2pPr marL="918255" indent="-343811" algn="l" rtl="0" eaLnBrk="1" fontAlgn="base" hangingPunct="1">
        <a:spcBef>
          <a:spcPts val="420"/>
        </a:spcBef>
        <a:spcAft>
          <a:spcPct val="0"/>
        </a:spcAft>
        <a:buClr>
          <a:schemeClr val="accent2"/>
        </a:buClr>
        <a:buFont typeface="Georgia" pitchFamily="18" charset="0"/>
        <a:buChar char="▫"/>
        <a:defRPr sz="3500">
          <a:solidFill>
            <a:schemeClr val="accent2"/>
          </a:solidFill>
          <a:latin typeface="+mn-lt"/>
        </a:defRPr>
      </a:lvl2pPr>
      <a:lvl3pPr marL="1288653" indent="-306074" algn="l" rtl="0" eaLnBrk="1" fontAlgn="base" hangingPunct="1">
        <a:spcBef>
          <a:spcPts val="420"/>
        </a:spcBef>
        <a:spcAft>
          <a:spcPct val="0"/>
        </a:spcAft>
        <a:buClr>
          <a:schemeClr val="accent1"/>
        </a:buClr>
        <a:buFont typeface="Wingdings 2" pitchFamily="18" charset="2"/>
        <a:buChar char=""/>
        <a:defRPr sz="3300">
          <a:solidFill>
            <a:schemeClr val="accent1"/>
          </a:solidFill>
          <a:latin typeface="+mn-lt"/>
        </a:defRPr>
      </a:lvl3pPr>
      <a:lvl4pPr marL="1648016" indent="-279445" algn="l" rtl="0" eaLnBrk="1" fontAlgn="base" hangingPunct="1">
        <a:spcBef>
          <a:spcPts val="420"/>
        </a:spcBef>
        <a:spcAft>
          <a:spcPct val="0"/>
        </a:spcAft>
        <a:buClr>
          <a:schemeClr val="accent1"/>
        </a:buClr>
        <a:buFont typeface="Wingdings 2" pitchFamily="18" charset="2"/>
        <a:buChar char=""/>
        <a:defRPr sz="3200">
          <a:solidFill>
            <a:schemeClr val="accent1"/>
          </a:solidFill>
          <a:latin typeface="+mn-lt"/>
        </a:defRPr>
      </a:lvl4pPr>
      <a:lvl5pPr marL="1940754" indent="-255081" algn="l" rtl="0" eaLnBrk="1" fontAlgn="base" hangingPunct="1">
        <a:spcBef>
          <a:spcPts val="420"/>
        </a:spcBef>
        <a:spcAft>
          <a:spcPct val="0"/>
        </a:spcAft>
        <a:buClr>
          <a:srgbClr val="A04DA3"/>
        </a:buClr>
        <a:buFont typeface="Georgia" pitchFamily="18" charset="0"/>
        <a:buChar char="▫"/>
        <a:defRPr sz="2800">
          <a:solidFill>
            <a:srgbClr val="A04DA3"/>
          </a:solidFill>
          <a:latin typeface="+mn-lt"/>
        </a:defRPr>
      </a:lvl5pPr>
      <a:lvl6pPr marL="2579525" indent="-255081" algn="l" rtl="0" eaLnBrk="1" fontAlgn="base" hangingPunct="1">
        <a:spcBef>
          <a:spcPts val="420"/>
        </a:spcBef>
        <a:spcAft>
          <a:spcPct val="0"/>
        </a:spcAft>
        <a:buClr>
          <a:srgbClr val="A04DA3"/>
        </a:buClr>
        <a:buFont typeface="Georgia" pitchFamily="18" charset="0"/>
        <a:buChar char="▫"/>
        <a:defRPr sz="2800">
          <a:solidFill>
            <a:srgbClr val="A04DA3"/>
          </a:solidFill>
          <a:latin typeface="+mn-lt"/>
        </a:defRPr>
      </a:lvl6pPr>
      <a:lvl7pPr marL="3218290" indent="-255081" algn="l" rtl="0" eaLnBrk="1" fontAlgn="base" hangingPunct="1">
        <a:spcBef>
          <a:spcPts val="420"/>
        </a:spcBef>
        <a:spcAft>
          <a:spcPct val="0"/>
        </a:spcAft>
        <a:buClr>
          <a:srgbClr val="A04DA3"/>
        </a:buClr>
        <a:buFont typeface="Georgia" pitchFamily="18" charset="0"/>
        <a:buChar char="▫"/>
        <a:defRPr sz="2800">
          <a:solidFill>
            <a:srgbClr val="A04DA3"/>
          </a:solidFill>
          <a:latin typeface="+mn-lt"/>
        </a:defRPr>
      </a:lvl7pPr>
      <a:lvl8pPr marL="3857067" indent="-255081" algn="l" rtl="0" eaLnBrk="1" fontAlgn="base" hangingPunct="1">
        <a:spcBef>
          <a:spcPts val="420"/>
        </a:spcBef>
        <a:spcAft>
          <a:spcPct val="0"/>
        </a:spcAft>
        <a:buClr>
          <a:srgbClr val="A04DA3"/>
        </a:buClr>
        <a:buFont typeface="Georgia" pitchFamily="18" charset="0"/>
        <a:buChar char="▫"/>
        <a:defRPr sz="2800">
          <a:solidFill>
            <a:srgbClr val="A04DA3"/>
          </a:solidFill>
          <a:latin typeface="+mn-lt"/>
        </a:defRPr>
      </a:lvl8pPr>
      <a:lvl9pPr marL="4495873" indent="-255081" algn="l" rtl="0" eaLnBrk="1" fontAlgn="base" hangingPunct="1">
        <a:spcBef>
          <a:spcPts val="420"/>
        </a:spcBef>
        <a:spcAft>
          <a:spcPct val="0"/>
        </a:spcAft>
        <a:buClr>
          <a:srgbClr val="A04DA3"/>
        </a:buClr>
        <a:buFont typeface="Georgia" pitchFamily="18" charset="0"/>
        <a:buChar char="▫"/>
        <a:defRPr sz="2800">
          <a:solidFill>
            <a:srgbClr val="A04DA3"/>
          </a:solidFill>
          <a:latin typeface="+mn-lt"/>
        </a:defRPr>
      </a:lvl9pPr>
    </p:bodyStyle>
    <p:otherStyle>
      <a:defPPr>
        <a:defRPr lang="ru-RU"/>
      </a:defPPr>
      <a:lvl1pPr marL="0" algn="l" defTabSz="1277591" rtl="0" eaLnBrk="1" latinLnBrk="0" hangingPunct="1">
        <a:defRPr sz="2300" kern="1200">
          <a:solidFill>
            <a:schemeClr val="tx1"/>
          </a:solidFill>
          <a:latin typeface="+mn-lt"/>
          <a:ea typeface="+mn-ea"/>
          <a:cs typeface="+mn-cs"/>
        </a:defRPr>
      </a:lvl1pPr>
      <a:lvl2pPr marL="638808" algn="l" defTabSz="1277591" rtl="0" eaLnBrk="1" latinLnBrk="0" hangingPunct="1">
        <a:defRPr sz="2300" kern="1200">
          <a:solidFill>
            <a:schemeClr val="tx1"/>
          </a:solidFill>
          <a:latin typeface="+mn-lt"/>
          <a:ea typeface="+mn-ea"/>
          <a:cs typeface="+mn-cs"/>
        </a:defRPr>
      </a:lvl2pPr>
      <a:lvl3pPr marL="1277591" algn="l" defTabSz="1277591" rtl="0" eaLnBrk="1" latinLnBrk="0" hangingPunct="1">
        <a:defRPr sz="2300" kern="1200">
          <a:solidFill>
            <a:schemeClr val="tx1"/>
          </a:solidFill>
          <a:latin typeface="+mn-lt"/>
          <a:ea typeface="+mn-ea"/>
          <a:cs typeface="+mn-cs"/>
        </a:defRPr>
      </a:lvl3pPr>
      <a:lvl4pPr marL="1916350" algn="l" defTabSz="1277591" rtl="0" eaLnBrk="1" latinLnBrk="0" hangingPunct="1">
        <a:defRPr sz="2300" kern="1200">
          <a:solidFill>
            <a:schemeClr val="tx1"/>
          </a:solidFill>
          <a:latin typeface="+mn-lt"/>
          <a:ea typeface="+mn-ea"/>
          <a:cs typeface="+mn-cs"/>
        </a:defRPr>
      </a:lvl4pPr>
      <a:lvl5pPr marL="2555119" algn="l" defTabSz="1277591" rtl="0" eaLnBrk="1" latinLnBrk="0" hangingPunct="1">
        <a:defRPr sz="2300" kern="1200">
          <a:solidFill>
            <a:schemeClr val="tx1"/>
          </a:solidFill>
          <a:latin typeface="+mn-lt"/>
          <a:ea typeface="+mn-ea"/>
          <a:cs typeface="+mn-cs"/>
        </a:defRPr>
      </a:lvl5pPr>
      <a:lvl6pPr marL="3193901" algn="l" defTabSz="1277591" rtl="0" eaLnBrk="1" latinLnBrk="0" hangingPunct="1">
        <a:defRPr sz="2300" kern="1200">
          <a:solidFill>
            <a:schemeClr val="tx1"/>
          </a:solidFill>
          <a:latin typeface="+mn-lt"/>
          <a:ea typeface="+mn-ea"/>
          <a:cs typeface="+mn-cs"/>
        </a:defRPr>
      </a:lvl6pPr>
      <a:lvl7pPr marL="3832697" algn="l" defTabSz="1277591" rtl="0" eaLnBrk="1" latinLnBrk="0" hangingPunct="1">
        <a:defRPr sz="2300" kern="1200">
          <a:solidFill>
            <a:schemeClr val="tx1"/>
          </a:solidFill>
          <a:latin typeface="+mn-lt"/>
          <a:ea typeface="+mn-ea"/>
          <a:cs typeface="+mn-cs"/>
        </a:defRPr>
      </a:lvl7pPr>
      <a:lvl8pPr marL="4471434" algn="l" defTabSz="1277591" rtl="0" eaLnBrk="1" latinLnBrk="0" hangingPunct="1">
        <a:defRPr sz="2300" kern="1200">
          <a:solidFill>
            <a:schemeClr val="tx1"/>
          </a:solidFill>
          <a:latin typeface="+mn-lt"/>
          <a:ea typeface="+mn-ea"/>
          <a:cs typeface="+mn-cs"/>
        </a:defRPr>
      </a:lvl8pPr>
      <a:lvl9pPr marL="5110242" algn="l" defTabSz="1277591" rtl="0" eaLnBrk="1" latinLnBrk="0" hangingPunct="1">
        <a:defRPr sz="23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7" name="Прямоугольник 6"/>
          <p:cNvSpPr/>
          <p:nvPr/>
        </p:nvSpPr>
        <p:spPr bwMode="invGray">
          <a:xfrm>
            <a:off x="16959163" y="-2221"/>
            <a:ext cx="106684" cy="869000"/>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lIns="127740" tIns="63869" rIns="127740" bIns="63869" anchor="ctr"/>
          <a:lstStyle/>
          <a:p>
            <a:pPr algn="ctr" defTabSz="1277371" fontAlgn="base">
              <a:spcBef>
                <a:spcPct val="0"/>
              </a:spcBef>
              <a:spcAft>
                <a:spcPct val="0"/>
              </a:spcAft>
              <a:defRPr/>
            </a:pPr>
            <a:endParaRPr lang="en-US" sz="2300">
              <a:solidFill>
                <a:srgbClr val="FFFFFF"/>
              </a:solidFill>
            </a:endParaRPr>
          </a:p>
        </p:txBody>
      </p:sp>
      <p:sp>
        <p:nvSpPr>
          <p:cNvPr id="8" name="Прямоугольник 7"/>
          <p:cNvSpPr/>
          <p:nvPr/>
        </p:nvSpPr>
        <p:spPr bwMode="invGray">
          <a:xfrm>
            <a:off x="16882119" y="-2221"/>
            <a:ext cx="53340" cy="869000"/>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lIns="127740" tIns="63869" rIns="127740" bIns="63869" anchor="ctr"/>
          <a:lstStyle/>
          <a:p>
            <a:pPr algn="ctr" defTabSz="1277371" fontAlgn="base">
              <a:spcBef>
                <a:spcPct val="0"/>
              </a:spcBef>
              <a:spcAft>
                <a:spcPct val="0"/>
              </a:spcAft>
              <a:defRPr/>
            </a:pPr>
            <a:endParaRPr lang="en-US" sz="2300">
              <a:solidFill>
                <a:srgbClr val="FFFFFF"/>
              </a:solidFill>
            </a:endParaRPr>
          </a:p>
        </p:txBody>
      </p:sp>
      <p:sp>
        <p:nvSpPr>
          <p:cNvPr id="9" name="Прямоугольник 8"/>
          <p:cNvSpPr/>
          <p:nvPr/>
        </p:nvSpPr>
        <p:spPr bwMode="invGray">
          <a:xfrm>
            <a:off x="16846559" y="-2221"/>
            <a:ext cx="17780" cy="869000"/>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lIns="127740" tIns="63869" rIns="127740" bIns="63869" anchor="ctr"/>
          <a:lstStyle/>
          <a:p>
            <a:pPr algn="ctr" defTabSz="1277371" fontAlgn="base">
              <a:spcBef>
                <a:spcPct val="0"/>
              </a:spcBef>
              <a:spcAft>
                <a:spcPct val="0"/>
              </a:spcAft>
              <a:defRPr/>
            </a:pPr>
            <a:endParaRPr lang="en-US" sz="2300">
              <a:solidFill>
                <a:srgbClr val="FFFFFF"/>
              </a:solidFill>
            </a:endParaRPr>
          </a:p>
        </p:txBody>
      </p:sp>
      <p:sp>
        <p:nvSpPr>
          <p:cNvPr id="10" name="Прямоугольник 9"/>
          <p:cNvSpPr/>
          <p:nvPr/>
        </p:nvSpPr>
        <p:spPr bwMode="invGray">
          <a:xfrm>
            <a:off x="16757660" y="-2221"/>
            <a:ext cx="47413" cy="869000"/>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lIns="127740" tIns="63869" rIns="127740" bIns="63869" anchor="ctr"/>
          <a:lstStyle/>
          <a:p>
            <a:pPr algn="ctr" defTabSz="1277371" fontAlgn="base">
              <a:spcBef>
                <a:spcPct val="0"/>
              </a:spcBef>
              <a:spcAft>
                <a:spcPct val="0"/>
              </a:spcAft>
              <a:defRPr/>
            </a:pPr>
            <a:endParaRPr lang="en-US" sz="2300">
              <a:solidFill>
                <a:srgbClr val="FFFFFF"/>
              </a:solidFill>
            </a:endParaRPr>
          </a:p>
        </p:txBody>
      </p:sp>
      <p:sp>
        <p:nvSpPr>
          <p:cNvPr id="11" name="Прямоугольник 10"/>
          <p:cNvSpPr/>
          <p:nvPr/>
        </p:nvSpPr>
        <p:spPr bwMode="invGray">
          <a:xfrm>
            <a:off x="16642227" y="7"/>
            <a:ext cx="103719" cy="820103"/>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lIns="127740" tIns="63869" rIns="127740" bIns="63869" anchor="ctr"/>
          <a:lstStyle/>
          <a:p>
            <a:pPr algn="ctr" defTabSz="1277371" fontAlgn="base">
              <a:spcBef>
                <a:spcPct val="0"/>
              </a:spcBef>
              <a:spcAft>
                <a:spcPct val="0"/>
              </a:spcAft>
              <a:defRPr/>
            </a:pPr>
            <a:endParaRPr lang="en-US" sz="2300">
              <a:solidFill>
                <a:srgbClr val="FFFFFF"/>
              </a:solidFill>
            </a:endParaRPr>
          </a:p>
        </p:txBody>
      </p:sp>
      <p:sp>
        <p:nvSpPr>
          <p:cNvPr id="12" name="Прямоугольник 11"/>
          <p:cNvSpPr/>
          <p:nvPr/>
        </p:nvSpPr>
        <p:spPr bwMode="invGray">
          <a:xfrm>
            <a:off x="16568247" y="7"/>
            <a:ext cx="11855" cy="820103"/>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lIns="127740" tIns="63869" rIns="127740" bIns="63869" anchor="ctr"/>
          <a:lstStyle/>
          <a:p>
            <a:pPr algn="ctr" defTabSz="1277371" fontAlgn="base">
              <a:spcBef>
                <a:spcPct val="0"/>
              </a:spcBef>
              <a:spcAft>
                <a:spcPct val="0"/>
              </a:spcAft>
              <a:defRPr/>
            </a:pPr>
            <a:endParaRPr lang="en-US" sz="2300">
              <a:solidFill>
                <a:srgbClr val="FFFFFF"/>
              </a:solidFill>
            </a:endParaRPr>
          </a:p>
        </p:txBody>
      </p:sp>
      <p:sp>
        <p:nvSpPr>
          <p:cNvPr id="14" name="Прямоугольник 13"/>
          <p:cNvSpPr/>
          <p:nvPr/>
        </p:nvSpPr>
        <p:spPr>
          <a:xfrm>
            <a:off x="1010556" y="4"/>
            <a:ext cx="865295" cy="531180"/>
          </a:xfrm>
          <a:prstGeom prst="rect">
            <a:avLst/>
          </a:prstGeom>
        </p:spPr>
        <p:txBody>
          <a:bodyPr wrap="none" lIns="127740" tIns="63869" rIns="127740" bIns="63869">
            <a:normAutofit/>
          </a:bodyPr>
          <a:lstStyle/>
          <a:p>
            <a:pPr defTabSz="1277371" fontAlgn="base">
              <a:spcBef>
                <a:spcPct val="0"/>
              </a:spcBef>
              <a:spcAft>
                <a:spcPct val="0"/>
              </a:spcAft>
              <a:defRPr/>
            </a:pPr>
            <a:endParaRPr lang="ru-RU" sz="2300">
              <a:solidFill>
                <a:srgbClr val="000000"/>
              </a:solidFill>
            </a:endParaRPr>
          </a:p>
        </p:txBody>
      </p:sp>
      <p:sp>
        <p:nvSpPr>
          <p:cNvPr id="1037" name="Заголовок 21"/>
          <p:cNvSpPr>
            <a:spLocks noGrp="1"/>
          </p:cNvSpPr>
          <p:nvPr>
            <p:ph type="title"/>
          </p:nvPr>
        </p:nvSpPr>
        <p:spPr bwMode="auto">
          <a:xfrm>
            <a:off x="206092" y="193991"/>
            <a:ext cx="15586727" cy="8756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127740" tIns="63869" rIns="127740" bIns="63869" numCol="1" anchor="t" anchorCtr="0" compatLnSpc="1">
            <a:prstTxWarp prst="textNoShape">
              <a:avLst/>
            </a:prstTxWarp>
          </a:bodyPr>
          <a:lstStyle/>
          <a:p>
            <a:pPr lvl="0"/>
            <a:r>
              <a:rPr lang="ru-RU"/>
              <a:t>ОБРАЗЕЦ ЗАГОЛОВКА</a:t>
            </a:r>
            <a:endParaRPr lang="en-US"/>
          </a:p>
        </p:txBody>
      </p:sp>
      <p:sp>
        <p:nvSpPr>
          <p:cNvPr id="18" name="Номер слайда 22"/>
          <p:cNvSpPr>
            <a:spLocks noGrp="1"/>
          </p:cNvSpPr>
          <p:nvPr>
            <p:ph type="sldNum" sz="quarter" idx="4"/>
          </p:nvPr>
        </p:nvSpPr>
        <p:spPr>
          <a:xfrm>
            <a:off x="15523979" y="9236511"/>
            <a:ext cx="1358444" cy="364907"/>
          </a:xfrm>
          <a:prstGeom prst="rect">
            <a:avLst/>
          </a:prstGeom>
        </p:spPr>
        <p:txBody>
          <a:bodyPr vert="horz" wrap="square" lIns="127740" tIns="63869" rIns="127740" bIns="63869" numCol="1" anchor="ctr" anchorCtr="0" compatLnSpc="1">
            <a:prstTxWarp prst="textNoShape">
              <a:avLst/>
            </a:prstTxWarp>
          </a:bodyPr>
          <a:lstStyle>
            <a:lvl1pPr algn="r">
              <a:defRPr sz="1700" b="0">
                <a:solidFill>
                  <a:schemeClr val="tx1"/>
                </a:solidFill>
                <a:latin typeface="+mn-lt"/>
              </a:defRPr>
            </a:lvl1pPr>
          </a:lstStyle>
          <a:p>
            <a:pPr defTabSz="1277371" fontAlgn="base">
              <a:spcBef>
                <a:spcPct val="0"/>
              </a:spcBef>
              <a:spcAft>
                <a:spcPct val="0"/>
              </a:spcAft>
              <a:defRPr/>
            </a:pPr>
            <a:fld id="{90E909B7-EE4B-4FE9-A7E0-BDDDF935EA0C}" type="slidenum">
              <a:rPr lang="ru-RU" smtClean="0">
                <a:solidFill>
                  <a:prstClr val="black"/>
                </a:solidFill>
              </a:rPr>
              <a:pPr defTabSz="1277371" fontAlgn="base">
                <a:spcBef>
                  <a:spcPct val="0"/>
                </a:spcBef>
                <a:spcAft>
                  <a:spcPct val="0"/>
                </a:spcAft>
                <a:defRPr/>
              </a:pPr>
              <a:t>‹#›</a:t>
            </a:fld>
            <a:endParaRPr lang="ru-RU">
              <a:solidFill>
                <a:prstClr val="black"/>
              </a:solidFill>
            </a:endParaRPr>
          </a:p>
        </p:txBody>
      </p:sp>
      <p:pic>
        <p:nvPicPr>
          <p:cNvPr id="2" name="Рисунок 1"/>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5855069" y="163289"/>
            <a:ext cx="950151" cy="1008111"/>
          </a:xfrm>
          <a:prstGeom prst="rect">
            <a:avLst/>
          </a:prstGeom>
        </p:spPr>
      </p:pic>
      <p:cxnSp>
        <p:nvCxnSpPr>
          <p:cNvPr id="5" name="Прямая соединительная линия 4"/>
          <p:cNvCxnSpPr/>
          <p:nvPr/>
        </p:nvCxnSpPr>
        <p:spPr bwMode="auto">
          <a:xfrm flipV="1">
            <a:off x="200675" y="1247099"/>
            <a:ext cx="16604392" cy="16587"/>
          </a:xfrm>
          <a:prstGeom prst="line">
            <a:avLst/>
          </a:prstGeom>
          <a:noFill/>
          <a:ln w="12700" cap="flat" cmpd="tri" algn="ctr">
            <a:solidFill>
              <a:schemeClr val="bg1">
                <a:lumMod val="50000"/>
              </a:schemeClr>
            </a:solidFill>
            <a:prstDash val="solid"/>
            <a:round/>
            <a:headEnd type="none" w="med" len="med"/>
            <a:tailEnd type="none" w="med" len="med"/>
          </a:ln>
          <a:effectLst>
            <a:outerShdw blurRad="76200" dir="18900000" sy="23000" kx="-1200000" algn="bl" rotWithShape="0">
              <a:schemeClr val="tx1">
                <a:alpha val="20000"/>
              </a:schemeClr>
            </a:outerShdw>
          </a:effectLst>
        </p:spPr>
      </p:cxnSp>
    </p:spTree>
    <p:extLst>
      <p:ext uri="{BB962C8B-B14F-4D97-AF65-F5344CB8AC3E}">
        <p14:creationId xmlns:p14="http://schemas.microsoft.com/office/powerpoint/2010/main" val="674028988"/>
      </p:ext>
    </p:extLst>
  </p:cSld>
  <p:clrMap bg1="lt1" tx1="dk1" bg2="lt2" tx2="dk2" accent1="accent1" accent2="accent2" accent3="accent3" accent4="accent4" accent5="accent5" accent6="accent6" hlink="hlink" folHlink="folHlink"/>
  <p:sldLayoutIdLst>
    <p:sldLayoutId id="2147485699" r:id="rId1"/>
    <p:sldLayoutId id="2147485700" r:id="rId2"/>
    <p:sldLayoutId id="2147485701" r:id="rId3"/>
  </p:sldLayoutIdLst>
  <p:hf hdr="0" ftr="0" dt="0"/>
  <p:txStyles>
    <p:titleStyle>
      <a:lvl1pPr algn="l" rtl="0" eaLnBrk="1" fontAlgn="base" hangingPunct="1">
        <a:spcBef>
          <a:spcPct val="0"/>
        </a:spcBef>
        <a:spcAft>
          <a:spcPct val="0"/>
        </a:spcAft>
        <a:defRPr sz="2800" b="1">
          <a:solidFill>
            <a:schemeClr val="tx1">
              <a:lumMod val="50000"/>
              <a:lumOff val="50000"/>
            </a:schemeClr>
          </a:solidFill>
          <a:latin typeface="+mj-lt"/>
          <a:ea typeface="+mj-ea"/>
          <a:cs typeface="+mj-cs"/>
        </a:defRPr>
      </a:lvl1pPr>
      <a:lvl2pPr algn="ctr" rtl="0" eaLnBrk="1" fontAlgn="base" hangingPunct="1">
        <a:spcBef>
          <a:spcPct val="0"/>
        </a:spcBef>
        <a:spcAft>
          <a:spcPct val="0"/>
        </a:spcAft>
        <a:defRPr sz="4200">
          <a:solidFill>
            <a:schemeClr val="accent2"/>
          </a:solidFill>
          <a:latin typeface="Arial" charset="0"/>
        </a:defRPr>
      </a:lvl2pPr>
      <a:lvl3pPr algn="ctr" rtl="0" eaLnBrk="1" fontAlgn="base" hangingPunct="1">
        <a:spcBef>
          <a:spcPct val="0"/>
        </a:spcBef>
        <a:spcAft>
          <a:spcPct val="0"/>
        </a:spcAft>
        <a:defRPr sz="4200">
          <a:solidFill>
            <a:schemeClr val="accent2"/>
          </a:solidFill>
          <a:latin typeface="Arial" charset="0"/>
        </a:defRPr>
      </a:lvl3pPr>
      <a:lvl4pPr algn="ctr" rtl="0" eaLnBrk="1" fontAlgn="base" hangingPunct="1">
        <a:spcBef>
          <a:spcPct val="0"/>
        </a:spcBef>
        <a:spcAft>
          <a:spcPct val="0"/>
        </a:spcAft>
        <a:defRPr sz="4200">
          <a:solidFill>
            <a:schemeClr val="accent2"/>
          </a:solidFill>
          <a:latin typeface="Arial" charset="0"/>
        </a:defRPr>
      </a:lvl4pPr>
      <a:lvl5pPr algn="ctr" rtl="0" eaLnBrk="1" fontAlgn="base" hangingPunct="1">
        <a:spcBef>
          <a:spcPct val="0"/>
        </a:spcBef>
        <a:spcAft>
          <a:spcPct val="0"/>
        </a:spcAft>
        <a:defRPr sz="4200">
          <a:solidFill>
            <a:schemeClr val="accent2"/>
          </a:solidFill>
          <a:latin typeface="Arial" charset="0"/>
        </a:defRPr>
      </a:lvl5pPr>
      <a:lvl6pPr marL="638683" algn="ctr" rtl="0" eaLnBrk="1" fontAlgn="base" hangingPunct="1">
        <a:spcBef>
          <a:spcPct val="0"/>
        </a:spcBef>
        <a:spcAft>
          <a:spcPct val="0"/>
        </a:spcAft>
        <a:defRPr sz="4200">
          <a:solidFill>
            <a:schemeClr val="accent2"/>
          </a:solidFill>
          <a:latin typeface="Arial" charset="0"/>
        </a:defRPr>
      </a:lvl6pPr>
      <a:lvl7pPr marL="1277341" algn="ctr" rtl="0" eaLnBrk="1" fontAlgn="base" hangingPunct="1">
        <a:spcBef>
          <a:spcPct val="0"/>
        </a:spcBef>
        <a:spcAft>
          <a:spcPct val="0"/>
        </a:spcAft>
        <a:defRPr sz="4200">
          <a:solidFill>
            <a:schemeClr val="accent2"/>
          </a:solidFill>
          <a:latin typeface="Arial" charset="0"/>
        </a:defRPr>
      </a:lvl7pPr>
      <a:lvl8pPr marL="1915967" algn="ctr" rtl="0" eaLnBrk="1" fontAlgn="base" hangingPunct="1">
        <a:spcBef>
          <a:spcPct val="0"/>
        </a:spcBef>
        <a:spcAft>
          <a:spcPct val="0"/>
        </a:spcAft>
        <a:defRPr sz="4200">
          <a:solidFill>
            <a:schemeClr val="accent2"/>
          </a:solidFill>
          <a:latin typeface="Arial" charset="0"/>
        </a:defRPr>
      </a:lvl8pPr>
      <a:lvl9pPr marL="2554606" algn="ctr" rtl="0" eaLnBrk="1" fontAlgn="base" hangingPunct="1">
        <a:spcBef>
          <a:spcPct val="0"/>
        </a:spcBef>
        <a:spcAft>
          <a:spcPct val="0"/>
        </a:spcAft>
        <a:defRPr sz="4200">
          <a:solidFill>
            <a:schemeClr val="accent2"/>
          </a:solidFill>
          <a:latin typeface="Arial" charset="0"/>
        </a:defRPr>
      </a:lvl9pPr>
    </p:titleStyle>
    <p:bodyStyle>
      <a:lvl1pPr marL="510056" indent="-356989" algn="l" rtl="0" eaLnBrk="1" fontAlgn="base" hangingPunct="1">
        <a:spcBef>
          <a:spcPts val="420"/>
        </a:spcBef>
        <a:spcAft>
          <a:spcPct val="0"/>
        </a:spcAft>
        <a:buClr>
          <a:srgbClr val="A04DA3"/>
        </a:buClr>
        <a:buFont typeface="Georgia" pitchFamily="18" charset="0"/>
        <a:buChar char="•"/>
        <a:defRPr sz="3800">
          <a:solidFill>
            <a:schemeClr val="tx1"/>
          </a:solidFill>
          <a:latin typeface="+mn-lt"/>
          <a:ea typeface="+mn-ea"/>
          <a:cs typeface="+mn-cs"/>
        </a:defRPr>
      </a:lvl1pPr>
      <a:lvl2pPr marL="918072" indent="-343745" algn="l" rtl="0" eaLnBrk="1" fontAlgn="base" hangingPunct="1">
        <a:spcBef>
          <a:spcPts val="420"/>
        </a:spcBef>
        <a:spcAft>
          <a:spcPct val="0"/>
        </a:spcAft>
        <a:buClr>
          <a:schemeClr val="accent2"/>
        </a:buClr>
        <a:buFont typeface="Georgia" pitchFamily="18" charset="0"/>
        <a:buChar char="▫"/>
        <a:defRPr sz="3500">
          <a:solidFill>
            <a:schemeClr val="accent2"/>
          </a:solidFill>
          <a:latin typeface="+mn-lt"/>
        </a:defRPr>
      </a:lvl2pPr>
      <a:lvl3pPr marL="1288395" indent="-306011" algn="l" rtl="0" eaLnBrk="1" fontAlgn="base" hangingPunct="1">
        <a:spcBef>
          <a:spcPts val="420"/>
        </a:spcBef>
        <a:spcAft>
          <a:spcPct val="0"/>
        </a:spcAft>
        <a:buClr>
          <a:schemeClr val="accent1"/>
        </a:buClr>
        <a:buFont typeface="Wingdings 2" pitchFamily="18" charset="2"/>
        <a:buChar char=""/>
        <a:defRPr sz="3300">
          <a:solidFill>
            <a:schemeClr val="accent1"/>
          </a:solidFill>
          <a:latin typeface="+mn-lt"/>
        </a:defRPr>
      </a:lvl3pPr>
      <a:lvl4pPr marL="1647691" indent="-279387" algn="l" rtl="0" eaLnBrk="1" fontAlgn="base" hangingPunct="1">
        <a:spcBef>
          <a:spcPts val="420"/>
        </a:spcBef>
        <a:spcAft>
          <a:spcPct val="0"/>
        </a:spcAft>
        <a:buClr>
          <a:schemeClr val="accent1"/>
        </a:buClr>
        <a:buFont typeface="Wingdings 2" pitchFamily="18" charset="2"/>
        <a:buChar char=""/>
        <a:defRPr sz="3200">
          <a:solidFill>
            <a:schemeClr val="accent1"/>
          </a:solidFill>
          <a:latin typeface="+mn-lt"/>
        </a:defRPr>
      </a:lvl4pPr>
      <a:lvl5pPr marL="1940366" indent="-255031" algn="l" rtl="0" eaLnBrk="1" fontAlgn="base" hangingPunct="1">
        <a:spcBef>
          <a:spcPts val="420"/>
        </a:spcBef>
        <a:spcAft>
          <a:spcPct val="0"/>
        </a:spcAft>
        <a:buClr>
          <a:srgbClr val="A04DA3"/>
        </a:buClr>
        <a:buFont typeface="Georgia" pitchFamily="18" charset="0"/>
        <a:buChar char="▫"/>
        <a:defRPr sz="2800">
          <a:solidFill>
            <a:srgbClr val="A04DA3"/>
          </a:solidFill>
          <a:latin typeface="+mn-lt"/>
        </a:defRPr>
      </a:lvl5pPr>
      <a:lvl6pPr marL="2579009" indent="-255031" algn="l" rtl="0" eaLnBrk="1" fontAlgn="base" hangingPunct="1">
        <a:spcBef>
          <a:spcPts val="420"/>
        </a:spcBef>
        <a:spcAft>
          <a:spcPct val="0"/>
        </a:spcAft>
        <a:buClr>
          <a:srgbClr val="A04DA3"/>
        </a:buClr>
        <a:buFont typeface="Georgia" pitchFamily="18" charset="0"/>
        <a:buChar char="▫"/>
        <a:defRPr sz="2800">
          <a:solidFill>
            <a:srgbClr val="A04DA3"/>
          </a:solidFill>
          <a:latin typeface="+mn-lt"/>
        </a:defRPr>
      </a:lvl6pPr>
      <a:lvl7pPr marL="3217648" indent="-255031" algn="l" rtl="0" eaLnBrk="1" fontAlgn="base" hangingPunct="1">
        <a:spcBef>
          <a:spcPts val="420"/>
        </a:spcBef>
        <a:spcAft>
          <a:spcPct val="0"/>
        </a:spcAft>
        <a:buClr>
          <a:srgbClr val="A04DA3"/>
        </a:buClr>
        <a:buFont typeface="Georgia" pitchFamily="18" charset="0"/>
        <a:buChar char="▫"/>
        <a:defRPr sz="2800">
          <a:solidFill>
            <a:srgbClr val="A04DA3"/>
          </a:solidFill>
          <a:latin typeface="+mn-lt"/>
        </a:defRPr>
      </a:lvl7pPr>
      <a:lvl8pPr marL="3856292" indent="-255031" algn="l" rtl="0" eaLnBrk="1" fontAlgn="base" hangingPunct="1">
        <a:spcBef>
          <a:spcPts val="420"/>
        </a:spcBef>
        <a:spcAft>
          <a:spcPct val="0"/>
        </a:spcAft>
        <a:buClr>
          <a:srgbClr val="A04DA3"/>
        </a:buClr>
        <a:buFont typeface="Georgia" pitchFamily="18" charset="0"/>
        <a:buChar char="▫"/>
        <a:defRPr sz="2800">
          <a:solidFill>
            <a:srgbClr val="A04DA3"/>
          </a:solidFill>
          <a:latin typeface="+mn-lt"/>
        </a:defRPr>
      </a:lvl8pPr>
      <a:lvl9pPr marL="4494974" indent="-255031" algn="l" rtl="0" eaLnBrk="1" fontAlgn="base" hangingPunct="1">
        <a:spcBef>
          <a:spcPts val="420"/>
        </a:spcBef>
        <a:spcAft>
          <a:spcPct val="0"/>
        </a:spcAft>
        <a:buClr>
          <a:srgbClr val="A04DA3"/>
        </a:buClr>
        <a:buFont typeface="Georgia" pitchFamily="18" charset="0"/>
        <a:buChar char="▫"/>
        <a:defRPr sz="2800">
          <a:solidFill>
            <a:srgbClr val="A04DA3"/>
          </a:solidFill>
          <a:latin typeface="+mn-lt"/>
        </a:defRPr>
      </a:lvl9pPr>
    </p:bodyStyle>
    <p:otherStyle>
      <a:defPPr>
        <a:defRPr lang="ru-RU"/>
      </a:defPPr>
      <a:lvl1pPr marL="0" algn="l" defTabSz="1277341" rtl="0" eaLnBrk="1" latinLnBrk="0" hangingPunct="1">
        <a:defRPr sz="2300" kern="1200">
          <a:solidFill>
            <a:schemeClr val="tx1"/>
          </a:solidFill>
          <a:latin typeface="+mn-lt"/>
          <a:ea typeface="+mn-ea"/>
          <a:cs typeface="+mn-cs"/>
        </a:defRPr>
      </a:lvl1pPr>
      <a:lvl2pPr marL="638683" algn="l" defTabSz="1277341" rtl="0" eaLnBrk="1" latinLnBrk="0" hangingPunct="1">
        <a:defRPr sz="2300" kern="1200">
          <a:solidFill>
            <a:schemeClr val="tx1"/>
          </a:solidFill>
          <a:latin typeface="+mn-lt"/>
          <a:ea typeface="+mn-ea"/>
          <a:cs typeface="+mn-cs"/>
        </a:defRPr>
      </a:lvl2pPr>
      <a:lvl3pPr marL="1277341" algn="l" defTabSz="1277341" rtl="0" eaLnBrk="1" latinLnBrk="0" hangingPunct="1">
        <a:defRPr sz="2300" kern="1200">
          <a:solidFill>
            <a:schemeClr val="tx1"/>
          </a:solidFill>
          <a:latin typeface="+mn-lt"/>
          <a:ea typeface="+mn-ea"/>
          <a:cs typeface="+mn-cs"/>
        </a:defRPr>
      </a:lvl3pPr>
      <a:lvl4pPr marL="1915967" algn="l" defTabSz="1277341" rtl="0" eaLnBrk="1" latinLnBrk="0" hangingPunct="1">
        <a:defRPr sz="2300" kern="1200">
          <a:solidFill>
            <a:schemeClr val="tx1"/>
          </a:solidFill>
          <a:latin typeface="+mn-lt"/>
          <a:ea typeface="+mn-ea"/>
          <a:cs typeface="+mn-cs"/>
        </a:defRPr>
      </a:lvl4pPr>
      <a:lvl5pPr marL="2554606" algn="l" defTabSz="1277341" rtl="0" eaLnBrk="1" latinLnBrk="0" hangingPunct="1">
        <a:defRPr sz="2300" kern="1200">
          <a:solidFill>
            <a:schemeClr val="tx1"/>
          </a:solidFill>
          <a:latin typeface="+mn-lt"/>
          <a:ea typeface="+mn-ea"/>
          <a:cs typeface="+mn-cs"/>
        </a:defRPr>
      </a:lvl5pPr>
      <a:lvl6pPr marL="3193264" algn="l" defTabSz="1277341" rtl="0" eaLnBrk="1" latinLnBrk="0" hangingPunct="1">
        <a:defRPr sz="2300" kern="1200">
          <a:solidFill>
            <a:schemeClr val="tx1"/>
          </a:solidFill>
          <a:latin typeface="+mn-lt"/>
          <a:ea typeface="+mn-ea"/>
          <a:cs typeface="+mn-cs"/>
        </a:defRPr>
      </a:lvl6pPr>
      <a:lvl7pPr marL="3831930" algn="l" defTabSz="1277341" rtl="0" eaLnBrk="1" latinLnBrk="0" hangingPunct="1">
        <a:defRPr sz="2300" kern="1200">
          <a:solidFill>
            <a:schemeClr val="tx1"/>
          </a:solidFill>
          <a:latin typeface="+mn-lt"/>
          <a:ea typeface="+mn-ea"/>
          <a:cs typeface="+mn-cs"/>
        </a:defRPr>
      </a:lvl7pPr>
      <a:lvl8pPr marL="4470535" algn="l" defTabSz="1277341" rtl="0" eaLnBrk="1" latinLnBrk="0" hangingPunct="1">
        <a:defRPr sz="2300" kern="1200">
          <a:solidFill>
            <a:schemeClr val="tx1"/>
          </a:solidFill>
          <a:latin typeface="+mn-lt"/>
          <a:ea typeface="+mn-ea"/>
          <a:cs typeface="+mn-cs"/>
        </a:defRPr>
      </a:lvl8pPr>
      <a:lvl9pPr marL="5109217" algn="l" defTabSz="1277341" rtl="0" eaLnBrk="1" latinLnBrk="0" hangingPunct="1">
        <a:defRPr sz="230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7" name="Прямоугольник 6"/>
          <p:cNvSpPr/>
          <p:nvPr/>
        </p:nvSpPr>
        <p:spPr bwMode="invGray">
          <a:xfrm>
            <a:off x="16959163" y="-2221"/>
            <a:ext cx="106684" cy="869000"/>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lIns="127735" tIns="63866" rIns="127735" bIns="63866" anchor="ctr"/>
          <a:lstStyle/>
          <a:p>
            <a:pPr algn="ctr" defTabSz="1277321" fontAlgn="base">
              <a:spcBef>
                <a:spcPct val="0"/>
              </a:spcBef>
              <a:spcAft>
                <a:spcPct val="0"/>
              </a:spcAft>
              <a:defRPr/>
            </a:pPr>
            <a:endParaRPr lang="en-US" sz="2300" dirty="0">
              <a:solidFill>
                <a:srgbClr val="FFFFFF"/>
              </a:solidFill>
            </a:endParaRPr>
          </a:p>
        </p:txBody>
      </p:sp>
      <p:sp>
        <p:nvSpPr>
          <p:cNvPr id="8" name="Прямоугольник 7"/>
          <p:cNvSpPr/>
          <p:nvPr/>
        </p:nvSpPr>
        <p:spPr bwMode="invGray">
          <a:xfrm>
            <a:off x="16882119" y="-2221"/>
            <a:ext cx="53340" cy="869000"/>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lIns="127735" tIns="63866" rIns="127735" bIns="63866" anchor="ctr"/>
          <a:lstStyle/>
          <a:p>
            <a:pPr algn="ctr" defTabSz="1277321" fontAlgn="base">
              <a:spcBef>
                <a:spcPct val="0"/>
              </a:spcBef>
              <a:spcAft>
                <a:spcPct val="0"/>
              </a:spcAft>
              <a:defRPr/>
            </a:pPr>
            <a:endParaRPr lang="en-US" sz="2300" dirty="0">
              <a:solidFill>
                <a:srgbClr val="FFFFFF"/>
              </a:solidFill>
            </a:endParaRPr>
          </a:p>
        </p:txBody>
      </p:sp>
      <p:sp>
        <p:nvSpPr>
          <p:cNvPr id="9" name="Прямоугольник 8"/>
          <p:cNvSpPr/>
          <p:nvPr/>
        </p:nvSpPr>
        <p:spPr bwMode="invGray">
          <a:xfrm>
            <a:off x="16846559" y="-2221"/>
            <a:ext cx="17780" cy="869000"/>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lIns="127735" tIns="63866" rIns="127735" bIns="63866" anchor="ctr"/>
          <a:lstStyle/>
          <a:p>
            <a:pPr algn="ctr" defTabSz="1277321" fontAlgn="base">
              <a:spcBef>
                <a:spcPct val="0"/>
              </a:spcBef>
              <a:spcAft>
                <a:spcPct val="0"/>
              </a:spcAft>
              <a:defRPr/>
            </a:pPr>
            <a:endParaRPr lang="en-US" sz="2300" dirty="0">
              <a:solidFill>
                <a:srgbClr val="FFFFFF"/>
              </a:solidFill>
            </a:endParaRPr>
          </a:p>
        </p:txBody>
      </p:sp>
      <p:sp>
        <p:nvSpPr>
          <p:cNvPr id="10" name="Прямоугольник 9"/>
          <p:cNvSpPr/>
          <p:nvPr/>
        </p:nvSpPr>
        <p:spPr bwMode="invGray">
          <a:xfrm>
            <a:off x="16757660" y="-2221"/>
            <a:ext cx="47413" cy="869000"/>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lIns="127735" tIns="63866" rIns="127735" bIns="63866" anchor="ctr"/>
          <a:lstStyle/>
          <a:p>
            <a:pPr algn="ctr" defTabSz="1277321" fontAlgn="base">
              <a:spcBef>
                <a:spcPct val="0"/>
              </a:spcBef>
              <a:spcAft>
                <a:spcPct val="0"/>
              </a:spcAft>
              <a:defRPr/>
            </a:pPr>
            <a:endParaRPr lang="en-US" sz="2300" dirty="0">
              <a:solidFill>
                <a:srgbClr val="FFFFFF"/>
              </a:solidFill>
            </a:endParaRPr>
          </a:p>
        </p:txBody>
      </p:sp>
      <p:sp>
        <p:nvSpPr>
          <p:cNvPr id="11" name="Прямоугольник 10"/>
          <p:cNvSpPr/>
          <p:nvPr/>
        </p:nvSpPr>
        <p:spPr bwMode="invGray">
          <a:xfrm>
            <a:off x="16642239" y="7"/>
            <a:ext cx="103719" cy="820103"/>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lIns="127735" tIns="63866" rIns="127735" bIns="63866" anchor="ctr"/>
          <a:lstStyle/>
          <a:p>
            <a:pPr algn="ctr" defTabSz="1277321" fontAlgn="base">
              <a:spcBef>
                <a:spcPct val="0"/>
              </a:spcBef>
              <a:spcAft>
                <a:spcPct val="0"/>
              </a:spcAft>
              <a:defRPr/>
            </a:pPr>
            <a:endParaRPr lang="en-US" sz="2300" dirty="0">
              <a:solidFill>
                <a:srgbClr val="FFFFFF"/>
              </a:solidFill>
            </a:endParaRPr>
          </a:p>
        </p:txBody>
      </p:sp>
      <p:sp>
        <p:nvSpPr>
          <p:cNvPr id="12" name="Прямоугольник 11"/>
          <p:cNvSpPr/>
          <p:nvPr/>
        </p:nvSpPr>
        <p:spPr bwMode="invGray">
          <a:xfrm>
            <a:off x="16568260" y="7"/>
            <a:ext cx="11855" cy="820103"/>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lIns="127735" tIns="63866" rIns="127735" bIns="63866" anchor="ctr"/>
          <a:lstStyle/>
          <a:p>
            <a:pPr algn="ctr" defTabSz="1277321" fontAlgn="base">
              <a:spcBef>
                <a:spcPct val="0"/>
              </a:spcBef>
              <a:spcAft>
                <a:spcPct val="0"/>
              </a:spcAft>
              <a:defRPr/>
            </a:pPr>
            <a:endParaRPr lang="en-US" sz="2300" dirty="0">
              <a:solidFill>
                <a:srgbClr val="FFFFFF"/>
              </a:solidFill>
            </a:endParaRPr>
          </a:p>
        </p:txBody>
      </p:sp>
      <p:sp>
        <p:nvSpPr>
          <p:cNvPr id="14" name="Прямоугольник 13"/>
          <p:cNvSpPr/>
          <p:nvPr/>
        </p:nvSpPr>
        <p:spPr>
          <a:xfrm>
            <a:off x="1010556" y="4"/>
            <a:ext cx="865295" cy="531180"/>
          </a:xfrm>
          <a:prstGeom prst="rect">
            <a:avLst/>
          </a:prstGeom>
        </p:spPr>
        <p:txBody>
          <a:bodyPr wrap="none" lIns="127735" tIns="63866" rIns="127735" bIns="63866">
            <a:normAutofit/>
          </a:bodyPr>
          <a:lstStyle/>
          <a:p>
            <a:pPr defTabSz="1277321" fontAlgn="base">
              <a:spcBef>
                <a:spcPct val="0"/>
              </a:spcBef>
              <a:spcAft>
                <a:spcPct val="0"/>
              </a:spcAft>
              <a:defRPr/>
            </a:pPr>
            <a:endParaRPr lang="ru-RU" sz="2300" dirty="0">
              <a:solidFill>
                <a:srgbClr val="000000"/>
              </a:solidFill>
            </a:endParaRPr>
          </a:p>
        </p:txBody>
      </p:sp>
      <p:sp>
        <p:nvSpPr>
          <p:cNvPr id="1037" name="Заголовок 21"/>
          <p:cNvSpPr>
            <a:spLocks noGrp="1"/>
          </p:cNvSpPr>
          <p:nvPr>
            <p:ph type="title"/>
          </p:nvPr>
        </p:nvSpPr>
        <p:spPr bwMode="auto">
          <a:xfrm>
            <a:off x="206093" y="193991"/>
            <a:ext cx="15586726" cy="8756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127735" tIns="63866" rIns="127735" bIns="63866" numCol="1" anchor="t" anchorCtr="0" compatLnSpc="1">
            <a:prstTxWarp prst="textNoShape">
              <a:avLst/>
            </a:prstTxWarp>
          </a:bodyPr>
          <a:lstStyle/>
          <a:p>
            <a:pPr lvl="0"/>
            <a:r>
              <a:rPr lang="ru-RU"/>
              <a:t>ОБРАЗЕЦ ЗАГОЛОВКА</a:t>
            </a:r>
            <a:endParaRPr lang="en-US"/>
          </a:p>
        </p:txBody>
      </p:sp>
      <p:sp>
        <p:nvSpPr>
          <p:cNvPr id="1038" name="Текст 12"/>
          <p:cNvSpPr>
            <a:spLocks noGrp="1"/>
          </p:cNvSpPr>
          <p:nvPr>
            <p:ph type="body" idx="1"/>
          </p:nvPr>
        </p:nvSpPr>
        <p:spPr bwMode="auto">
          <a:xfrm>
            <a:off x="200749" y="1171397"/>
            <a:ext cx="16734781" cy="8031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127735" tIns="63866" rIns="127735" bIns="63866" numCol="1" anchor="t" anchorCtr="0" compatLnSpc="1">
            <a:prstTxWarp prst="textNoShape">
              <a:avLst/>
            </a:prstTxWarp>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18" name="Номер слайда 22"/>
          <p:cNvSpPr>
            <a:spLocks noGrp="1"/>
          </p:cNvSpPr>
          <p:nvPr>
            <p:ph type="sldNum" sz="quarter" idx="4"/>
          </p:nvPr>
        </p:nvSpPr>
        <p:spPr>
          <a:xfrm>
            <a:off x="15523979" y="9236528"/>
            <a:ext cx="1358444" cy="364907"/>
          </a:xfrm>
          <a:prstGeom prst="rect">
            <a:avLst/>
          </a:prstGeom>
        </p:spPr>
        <p:txBody>
          <a:bodyPr vert="horz" wrap="square" lIns="127735" tIns="63866" rIns="127735" bIns="63866" numCol="1" anchor="ctr" anchorCtr="0" compatLnSpc="1">
            <a:prstTxWarp prst="textNoShape">
              <a:avLst/>
            </a:prstTxWarp>
          </a:bodyPr>
          <a:lstStyle>
            <a:lvl1pPr algn="r">
              <a:defRPr sz="1700" b="0">
                <a:solidFill>
                  <a:schemeClr val="tx1"/>
                </a:solidFill>
                <a:latin typeface="+mn-lt"/>
              </a:defRPr>
            </a:lvl1pPr>
          </a:lstStyle>
          <a:p>
            <a:pPr defTabSz="1277321" fontAlgn="base">
              <a:spcBef>
                <a:spcPct val="0"/>
              </a:spcBef>
              <a:spcAft>
                <a:spcPct val="0"/>
              </a:spcAft>
              <a:defRPr/>
            </a:pPr>
            <a:fld id="{90E909B7-EE4B-4FE9-A7E0-BDDDF935EA0C}" type="slidenum">
              <a:rPr lang="ru-RU" smtClean="0">
                <a:solidFill>
                  <a:prstClr val="black"/>
                </a:solidFill>
              </a:rPr>
              <a:pPr defTabSz="1277321" fontAlgn="base">
                <a:spcBef>
                  <a:spcPct val="0"/>
                </a:spcBef>
                <a:spcAft>
                  <a:spcPct val="0"/>
                </a:spcAft>
                <a:defRPr/>
              </a:pPr>
              <a:t>‹#›</a:t>
            </a:fld>
            <a:endParaRPr lang="ru-RU" dirty="0">
              <a:solidFill>
                <a:prstClr val="black"/>
              </a:solidFill>
            </a:endParaRPr>
          </a:p>
        </p:txBody>
      </p:sp>
      <p:pic>
        <p:nvPicPr>
          <p:cNvPr id="2" name="Рисунок 1"/>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5855081" y="163296"/>
            <a:ext cx="950150" cy="906401"/>
          </a:xfrm>
          <a:prstGeom prst="rect">
            <a:avLst/>
          </a:prstGeom>
        </p:spPr>
      </p:pic>
      <p:cxnSp>
        <p:nvCxnSpPr>
          <p:cNvPr id="5" name="Прямая соединительная линия 4"/>
          <p:cNvCxnSpPr/>
          <p:nvPr/>
        </p:nvCxnSpPr>
        <p:spPr bwMode="auto">
          <a:xfrm>
            <a:off x="200676" y="1097935"/>
            <a:ext cx="16758485" cy="0"/>
          </a:xfrm>
          <a:prstGeom prst="line">
            <a:avLst/>
          </a:prstGeom>
          <a:noFill/>
          <a:ln w="12700" cap="flat" cmpd="tri" algn="ctr">
            <a:solidFill>
              <a:schemeClr val="bg1">
                <a:lumMod val="50000"/>
              </a:schemeClr>
            </a:solidFill>
            <a:prstDash val="solid"/>
            <a:round/>
            <a:headEnd type="none" w="med" len="med"/>
            <a:tailEnd type="none" w="med" len="med"/>
          </a:ln>
          <a:effectLst>
            <a:outerShdw blurRad="76200" dir="18900000" sy="23000" kx="-1200000" algn="bl" rotWithShape="0">
              <a:schemeClr val="tx1">
                <a:alpha val="20000"/>
              </a:schemeClr>
            </a:outerShdw>
          </a:effectLst>
        </p:spPr>
      </p:cxnSp>
    </p:spTree>
    <p:extLst>
      <p:ext uri="{BB962C8B-B14F-4D97-AF65-F5344CB8AC3E}">
        <p14:creationId xmlns:p14="http://schemas.microsoft.com/office/powerpoint/2010/main" val="2044528154"/>
      </p:ext>
    </p:extLst>
  </p:cSld>
  <p:clrMap bg1="lt1" tx1="dk1" bg2="lt2" tx2="dk2" accent1="accent1" accent2="accent2" accent3="accent3" accent4="accent4" accent5="accent5" accent6="accent6" hlink="hlink" folHlink="folHlink"/>
  <p:sldLayoutIdLst>
    <p:sldLayoutId id="2147485704" r:id="rId1"/>
    <p:sldLayoutId id="2147485705" r:id="rId2"/>
    <p:sldLayoutId id="2147485706" r:id="rId3"/>
    <p:sldLayoutId id="2147485707" r:id="rId4"/>
    <p:sldLayoutId id="2147485708" r:id="rId5"/>
  </p:sldLayoutIdLst>
  <p:hf hdr="0" ftr="0" dt="0"/>
  <p:txStyles>
    <p:titleStyle>
      <a:lvl1pPr algn="l" rtl="0" eaLnBrk="1" fontAlgn="base" hangingPunct="1">
        <a:spcBef>
          <a:spcPct val="0"/>
        </a:spcBef>
        <a:spcAft>
          <a:spcPct val="0"/>
        </a:spcAft>
        <a:defRPr sz="2800" b="1">
          <a:solidFill>
            <a:schemeClr val="tx1">
              <a:lumMod val="50000"/>
              <a:lumOff val="50000"/>
            </a:schemeClr>
          </a:solidFill>
          <a:latin typeface="+mj-lt"/>
          <a:ea typeface="+mj-ea"/>
          <a:cs typeface="+mj-cs"/>
        </a:defRPr>
      </a:lvl1pPr>
      <a:lvl2pPr algn="ctr" rtl="0" eaLnBrk="1" fontAlgn="base" hangingPunct="1">
        <a:spcBef>
          <a:spcPct val="0"/>
        </a:spcBef>
        <a:spcAft>
          <a:spcPct val="0"/>
        </a:spcAft>
        <a:defRPr sz="4200">
          <a:solidFill>
            <a:schemeClr val="accent2"/>
          </a:solidFill>
          <a:latin typeface="Arial" charset="0"/>
        </a:defRPr>
      </a:lvl2pPr>
      <a:lvl3pPr algn="ctr" rtl="0" eaLnBrk="1" fontAlgn="base" hangingPunct="1">
        <a:spcBef>
          <a:spcPct val="0"/>
        </a:spcBef>
        <a:spcAft>
          <a:spcPct val="0"/>
        </a:spcAft>
        <a:defRPr sz="4200">
          <a:solidFill>
            <a:schemeClr val="accent2"/>
          </a:solidFill>
          <a:latin typeface="Arial" charset="0"/>
        </a:defRPr>
      </a:lvl3pPr>
      <a:lvl4pPr algn="ctr" rtl="0" eaLnBrk="1" fontAlgn="base" hangingPunct="1">
        <a:spcBef>
          <a:spcPct val="0"/>
        </a:spcBef>
        <a:spcAft>
          <a:spcPct val="0"/>
        </a:spcAft>
        <a:defRPr sz="4200">
          <a:solidFill>
            <a:schemeClr val="accent2"/>
          </a:solidFill>
          <a:latin typeface="Arial" charset="0"/>
        </a:defRPr>
      </a:lvl4pPr>
      <a:lvl5pPr algn="ctr" rtl="0" eaLnBrk="1" fontAlgn="base" hangingPunct="1">
        <a:spcBef>
          <a:spcPct val="0"/>
        </a:spcBef>
        <a:spcAft>
          <a:spcPct val="0"/>
        </a:spcAft>
        <a:defRPr sz="4200">
          <a:solidFill>
            <a:schemeClr val="accent2"/>
          </a:solidFill>
          <a:latin typeface="Arial" charset="0"/>
        </a:defRPr>
      </a:lvl5pPr>
      <a:lvl6pPr marL="638658" algn="ctr" rtl="0" eaLnBrk="1" fontAlgn="base" hangingPunct="1">
        <a:spcBef>
          <a:spcPct val="0"/>
        </a:spcBef>
        <a:spcAft>
          <a:spcPct val="0"/>
        </a:spcAft>
        <a:defRPr sz="4200">
          <a:solidFill>
            <a:schemeClr val="accent2"/>
          </a:solidFill>
          <a:latin typeface="Arial" charset="0"/>
        </a:defRPr>
      </a:lvl6pPr>
      <a:lvl7pPr marL="1277291" algn="ctr" rtl="0" eaLnBrk="1" fontAlgn="base" hangingPunct="1">
        <a:spcBef>
          <a:spcPct val="0"/>
        </a:spcBef>
        <a:spcAft>
          <a:spcPct val="0"/>
        </a:spcAft>
        <a:defRPr sz="4200">
          <a:solidFill>
            <a:schemeClr val="accent2"/>
          </a:solidFill>
          <a:latin typeface="Arial" charset="0"/>
        </a:defRPr>
      </a:lvl7pPr>
      <a:lvl8pPr marL="1915890" algn="ctr" rtl="0" eaLnBrk="1" fontAlgn="base" hangingPunct="1">
        <a:spcBef>
          <a:spcPct val="0"/>
        </a:spcBef>
        <a:spcAft>
          <a:spcPct val="0"/>
        </a:spcAft>
        <a:defRPr sz="4200">
          <a:solidFill>
            <a:schemeClr val="accent2"/>
          </a:solidFill>
          <a:latin typeface="Arial" charset="0"/>
        </a:defRPr>
      </a:lvl8pPr>
      <a:lvl9pPr marL="2554504" algn="ctr" rtl="0" eaLnBrk="1" fontAlgn="base" hangingPunct="1">
        <a:spcBef>
          <a:spcPct val="0"/>
        </a:spcBef>
        <a:spcAft>
          <a:spcPct val="0"/>
        </a:spcAft>
        <a:defRPr sz="4200">
          <a:solidFill>
            <a:schemeClr val="accent2"/>
          </a:solidFill>
          <a:latin typeface="Arial" charset="0"/>
        </a:defRPr>
      </a:lvl9pPr>
    </p:titleStyle>
    <p:bodyStyle>
      <a:lvl1pPr marL="510036" indent="-356974" algn="l" rtl="0" eaLnBrk="1" fontAlgn="base" hangingPunct="1">
        <a:spcBef>
          <a:spcPts val="420"/>
        </a:spcBef>
        <a:spcAft>
          <a:spcPct val="0"/>
        </a:spcAft>
        <a:buClr>
          <a:srgbClr val="A04DA3"/>
        </a:buClr>
        <a:buFont typeface="Georgia" pitchFamily="18" charset="0"/>
        <a:buChar char="•"/>
        <a:defRPr sz="3800">
          <a:solidFill>
            <a:schemeClr val="tx1"/>
          </a:solidFill>
          <a:latin typeface="+mn-lt"/>
          <a:ea typeface="+mn-ea"/>
          <a:cs typeface="+mn-cs"/>
        </a:defRPr>
      </a:lvl1pPr>
      <a:lvl2pPr marL="918035" indent="-343731" algn="l" rtl="0" eaLnBrk="1" fontAlgn="base" hangingPunct="1">
        <a:spcBef>
          <a:spcPts val="420"/>
        </a:spcBef>
        <a:spcAft>
          <a:spcPct val="0"/>
        </a:spcAft>
        <a:buClr>
          <a:schemeClr val="accent2"/>
        </a:buClr>
        <a:buFont typeface="Georgia" pitchFamily="18" charset="0"/>
        <a:buChar char="▫"/>
        <a:defRPr sz="3500">
          <a:solidFill>
            <a:schemeClr val="accent2"/>
          </a:solidFill>
          <a:latin typeface="+mn-lt"/>
        </a:defRPr>
      </a:lvl2pPr>
      <a:lvl3pPr marL="1288343" indent="-305999" algn="l" rtl="0" eaLnBrk="1" fontAlgn="base" hangingPunct="1">
        <a:spcBef>
          <a:spcPts val="420"/>
        </a:spcBef>
        <a:spcAft>
          <a:spcPct val="0"/>
        </a:spcAft>
        <a:buClr>
          <a:schemeClr val="accent1"/>
        </a:buClr>
        <a:buFont typeface="Wingdings 2" pitchFamily="18" charset="2"/>
        <a:buChar char=""/>
        <a:defRPr sz="3300">
          <a:solidFill>
            <a:schemeClr val="accent1"/>
          </a:solidFill>
          <a:latin typeface="+mn-lt"/>
        </a:defRPr>
      </a:lvl3pPr>
      <a:lvl4pPr marL="1647626" indent="-279375" algn="l" rtl="0" eaLnBrk="1" fontAlgn="base" hangingPunct="1">
        <a:spcBef>
          <a:spcPts val="420"/>
        </a:spcBef>
        <a:spcAft>
          <a:spcPct val="0"/>
        </a:spcAft>
        <a:buClr>
          <a:schemeClr val="accent1"/>
        </a:buClr>
        <a:buFont typeface="Wingdings 2" pitchFamily="18" charset="2"/>
        <a:buChar char=""/>
        <a:defRPr sz="3200">
          <a:solidFill>
            <a:schemeClr val="accent1"/>
          </a:solidFill>
          <a:latin typeface="+mn-lt"/>
        </a:defRPr>
      </a:lvl4pPr>
      <a:lvl5pPr marL="1940289" indent="-255021" algn="l" rtl="0" eaLnBrk="1" fontAlgn="base" hangingPunct="1">
        <a:spcBef>
          <a:spcPts val="420"/>
        </a:spcBef>
        <a:spcAft>
          <a:spcPct val="0"/>
        </a:spcAft>
        <a:buClr>
          <a:srgbClr val="A04DA3"/>
        </a:buClr>
        <a:buFont typeface="Georgia" pitchFamily="18" charset="0"/>
        <a:buChar char="▫"/>
        <a:defRPr sz="2800">
          <a:solidFill>
            <a:srgbClr val="A04DA3"/>
          </a:solidFill>
          <a:latin typeface="+mn-lt"/>
        </a:defRPr>
      </a:lvl5pPr>
      <a:lvl6pPr marL="2578905" indent="-255021" algn="l" rtl="0" eaLnBrk="1" fontAlgn="base" hangingPunct="1">
        <a:spcBef>
          <a:spcPts val="420"/>
        </a:spcBef>
        <a:spcAft>
          <a:spcPct val="0"/>
        </a:spcAft>
        <a:buClr>
          <a:srgbClr val="A04DA3"/>
        </a:buClr>
        <a:buFont typeface="Georgia" pitchFamily="18" charset="0"/>
        <a:buChar char="▫"/>
        <a:defRPr sz="2800">
          <a:solidFill>
            <a:srgbClr val="A04DA3"/>
          </a:solidFill>
          <a:latin typeface="+mn-lt"/>
        </a:defRPr>
      </a:lvl6pPr>
      <a:lvl7pPr marL="3217520" indent="-255021" algn="l" rtl="0" eaLnBrk="1" fontAlgn="base" hangingPunct="1">
        <a:spcBef>
          <a:spcPts val="420"/>
        </a:spcBef>
        <a:spcAft>
          <a:spcPct val="0"/>
        </a:spcAft>
        <a:buClr>
          <a:srgbClr val="A04DA3"/>
        </a:buClr>
        <a:buFont typeface="Georgia" pitchFamily="18" charset="0"/>
        <a:buChar char="▫"/>
        <a:defRPr sz="2800">
          <a:solidFill>
            <a:srgbClr val="A04DA3"/>
          </a:solidFill>
          <a:latin typeface="+mn-lt"/>
        </a:defRPr>
      </a:lvl7pPr>
      <a:lvl8pPr marL="3856137" indent="-255021" algn="l" rtl="0" eaLnBrk="1" fontAlgn="base" hangingPunct="1">
        <a:spcBef>
          <a:spcPts val="420"/>
        </a:spcBef>
        <a:spcAft>
          <a:spcPct val="0"/>
        </a:spcAft>
        <a:buClr>
          <a:srgbClr val="A04DA3"/>
        </a:buClr>
        <a:buFont typeface="Georgia" pitchFamily="18" charset="0"/>
        <a:buChar char="▫"/>
        <a:defRPr sz="2800">
          <a:solidFill>
            <a:srgbClr val="A04DA3"/>
          </a:solidFill>
          <a:latin typeface="+mn-lt"/>
        </a:defRPr>
      </a:lvl8pPr>
      <a:lvl9pPr marL="4494794" indent="-255021" algn="l" rtl="0" eaLnBrk="1" fontAlgn="base" hangingPunct="1">
        <a:spcBef>
          <a:spcPts val="420"/>
        </a:spcBef>
        <a:spcAft>
          <a:spcPct val="0"/>
        </a:spcAft>
        <a:buClr>
          <a:srgbClr val="A04DA3"/>
        </a:buClr>
        <a:buFont typeface="Georgia" pitchFamily="18" charset="0"/>
        <a:buChar char="▫"/>
        <a:defRPr sz="2800">
          <a:solidFill>
            <a:srgbClr val="A04DA3"/>
          </a:solidFill>
          <a:latin typeface="+mn-lt"/>
        </a:defRPr>
      </a:lvl9pPr>
    </p:bodyStyle>
    <p:otherStyle>
      <a:defPPr>
        <a:defRPr lang="ru-RU"/>
      </a:defPPr>
      <a:lvl1pPr marL="0" algn="l" defTabSz="1277291" rtl="0" eaLnBrk="1" latinLnBrk="0" hangingPunct="1">
        <a:defRPr sz="2300" kern="1200">
          <a:solidFill>
            <a:schemeClr val="tx1"/>
          </a:solidFill>
          <a:latin typeface="+mn-lt"/>
          <a:ea typeface="+mn-ea"/>
          <a:cs typeface="+mn-cs"/>
        </a:defRPr>
      </a:lvl1pPr>
      <a:lvl2pPr marL="638658" algn="l" defTabSz="1277291" rtl="0" eaLnBrk="1" latinLnBrk="0" hangingPunct="1">
        <a:defRPr sz="2300" kern="1200">
          <a:solidFill>
            <a:schemeClr val="tx1"/>
          </a:solidFill>
          <a:latin typeface="+mn-lt"/>
          <a:ea typeface="+mn-ea"/>
          <a:cs typeface="+mn-cs"/>
        </a:defRPr>
      </a:lvl2pPr>
      <a:lvl3pPr marL="1277291" algn="l" defTabSz="1277291" rtl="0" eaLnBrk="1" latinLnBrk="0" hangingPunct="1">
        <a:defRPr sz="2300" kern="1200">
          <a:solidFill>
            <a:schemeClr val="tx1"/>
          </a:solidFill>
          <a:latin typeface="+mn-lt"/>
          <a:ea typeface="+mn-ea"/>
          <a:cs typeface="+mn-cs"/>
        </a:defRPr>
      </a:lvl3pPr>
      <a:lvl4pPr marL="1915890" algn="l" defTabSz="1277291" rtl="0" eaLnBrk="1" latinLnBrk="0" hangingPunct="1">
        <a:defRPr sz="2300" kern="1200">
          <a:solidFill>
            <a:schemeClr val="tx1"/>
          </a:solidFill>
          <a:latin typeface="+mn-lt"/>
          <a:ea typeface="+mn-ea"/>
          <a:cs typeface="+mn-cs"/>
        </a:defRPr>
      </a:lvl4pPr>
      <a:lvl5pPr marL="2554504" algn="l" defTabSz="1277291" rtl="0" eaLnBrk="1" latinLnBrk="0" hangingPunct="1">
        <a:defRPr sz="2300" kern="1200">
          <a:solidFill>
            <a:schemeClr val="tx1"/>
          </a:solidFill>
          <a:latin typeface="+mn-lt"/>
          <a:ea typeface="+mn-ea"/>
          <a:cs typeface="+mn-cs"/>
        </a:defRPr>
      </a:lvl5pPr>
      <a:lvl6pPr marL="3193136" algn="l" defTabSz="1277291" rtl="0" eaLnBrk="1" latinLnBrk="0" hangingPunct="1">
        <a:defRPr sz="2300" kern="1200">
          <a:solidFill>
            <a:schemeClr val="tx1"/>
          </a:solidFill>
          <a:latin typeface="+mn-lt"/>
          <a:ea typeface="+mn-ea"/>
          <a:cs typeface="+mn-cs"/>
        </a:defRPr>
      </a:lvl6pPr>
      <a:lvl7pPr marL="3831777" algn="l" defTabSz="1277291" rtl="0" eaLnBrk="1" latinLnBrk="0" hangingPunct="1">
        <a:defRPr sz="2300" kern="1200">
          <a:solidFill>
            <a:schemeClr val="tx1"/>
          </a:solidFill>
          <a:latin typeface="+mn-lt"/>
          <a:ea typeface="+mn-ea"/>
          <a:cs typeface="+mn-cs"/>
        </a:defRPr>
      </a:lvl7pPr>
      <a:lvl8pPr marL="4470356" algn="l" defTabSz="1277291" rtl="0" eaLnBrk="1" latinLnBrk="0" hangingPunct="1">
        <a:defRPr sz="2300" kern="1200">
          <a:solidFill>
            <a:schemeClr val="tx1"/>
          </a:solidFill>
          <a:latin typeface="+mn-lt"/>
          <a:ea typeface="+mn-ea"/>
          <a:cs typeface="+mn-cs"/>
        </a:defRPr>
      </a:lvl8pPr>
      <a:lvl9pPr marL="5109012" algn="l" defTabSz="1277291" rtl="0" eaLnBrk="1" latinLnBrk="0" hangingPunct="1">
        <a:defRPr sz="23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tags" Target="../tags/tag12.xml"/><Relationship Id="rId7" Type="http://schemas.openxmlformats.org/officeDocument/2006/relationships/image" Target="../media/image6.emf"/><Relationship Id="rId2" Type="http://schemas.openxmlformats.org/officeDocument/2006/relationships/tags" Target="../tags/tag11.xml"/><Relationship Id="rId1" Type="http://schemas.openxmlformats.org/officeDocument/2006/relationships/vmlDrawing" Target="../drawings/vmlDrawing14.vml"/><Relationship Id="rId6" Type="http://schemas.openxmlformats.org/officeDocument/2006/relationships/oleObject" Target="../embeddings/oleObject14.bin"/><Relationship Id="rId5" Type="http://schemas.openxmlformats.org/officeDocument/2006/relationships/notesSlide" Target="../notesSlides/notesSlide1.xml"/><Relationship Id="rId4" Type="http://schemas.openxmlformats.org/officeDocument/2006/relationships/slideLayout" Target="../slideLayouts/slideLayout3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7106" name="Object 2" hidden="1">
            <a:extLst>
              <a:ext uri="{FF2B5EF4-FFF2-40B4-BE49-F238E27FC236}">
                <a16:creationId xmlns="" xmlns:a16="http://schemas.microsoft.com/office/drawing/2014/main" id="{1ABCCFB7-33DA-4104-A0E4-B86829D5F532}"/>
              </a:ext>
            </a:extLst>
          </p:cNvPr>
          <p:cNvGraphicFramePr>
            <a:graphicFrameLocks noChangeAspect="1"/>
          </p:cNvGraphicFramePr>
          <p:nvPr>
            <p:custDataLst>
              <p:tags r:id="rId2"/>
            </p:custDataLst>
          </p:nvPr>
        </p:nvGraphicFramePr>
        <p:xfrm>
          <a:off x="2135824" y="2224"/>
          <a:ext cx="2222" cy="2222"/>
        </p:xfrm>
        <a:graphic>
          <a:graphicData uri="http://schemas.openxmlformats.org/presentationml/2006/ole">
            <mc:AlternateContent xmlns:mc="http://schemas.openxmlformats.org/markup-compatibility/2006">
              <mc:Choice xmlns:v="urn:schemas-microsoft-com:vml" Requires="v">
                <p:oleObj spid="_x0000_s109585" name="think-cell Slide" r:id="rId6" imgW="360" imgH="360" progId="">
                  <p:embed/>
                </p:oleObj>
              </mc:Choice>
              <mc:Fallback>
                <p:oleObj name="think-cell Slide" r:id="rId6" imgW="360" imgH="360" progId="">
                  <p:embed/>
                  <p:pic>
                    <p:nvPicPr>
                      <p:cNvPr id="0" name="Picture 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135824" y="2224"/>
                        <a:ext cx="2222" cy="222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 name="Rectangle 1" hidden="1">
            <a:extLst>
              <a:ext uri="{FF2B5EF4-FFF2-40B4-BE49-F238E27FC236}">
                <a16:creationId xmlns="" xmlns:a16="http://schemas.microsoft.com/office/drawing/2014/main" id="{A3E70342-9737-4B60-8EC1-48F50AF56859}"/>
              </a:ext>
            </a:extLst>
          </p:cNvPr>
          <p:cNvSpPr/>
          <p:nvPr>
            <p:custDataLst>
              <p:tags r:id="rId3"/>
            </p:custDataLst>
          </p:nvPr>
        </p:nvSpPr>
        <p:spPr>
          <a:xfrm>
            <a:off x="2133600" y="0"/>
            <a:ext cx="222250" cy="2222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anchor="ctr"/>
          <a:lstStyle/>
          <a:p>
            <a:pPr algn="ctr" defTabSz="1280160">
              <a:spcBef>
                <a:spcPct val="0"/>
              </a:spcBef>
              <a:spcAft>
                <a:spcPct val="0"/>
              </a:spcAft>
              <a:defRPr/>
            </a:pPr>
            <a:endParaRPr lang="ru-RU" sz="3080" b="1" dirty="0">
              <a:solidFill>
                <a:prstClr val="white"/>
              </a:solidFill>
              <a:latin typeface="Arial" panose="020B0604020202020204" pitchFamily="34" charset="0"/>
              <a:cs typeface="Arial" panose="020B0604020202020204" pitchFamily="34" charset="0"/>
              <a:sym typeface="Arial" panose="020B0604020202020204" pitchFamily="34" charset="0"/>
            </a:endParaRPr>
          </a:p>
        </p:txBody>
      </p:sp>
      <p:sp>
        <p:nvSpPr>
          <p:cNvPr id="5" name="Заголовок 4">
            <a:extLst>
              <a:ext uri="{FF2B5EF4-FFF2-40B4-BE49-F238E27FC236}">
                <a16:creationId xmlns="" xmlns:a16="http://schemas.microsoft.com/office/drawing/2014/main" id="{FD055397-C6BE-4231-A365-D6A51BC010DD}"/>
              </a:ext>
            </a:extLst>
          </p:cNvPr>
          <p:cNvSpPr>
            <a:spLocks noGrp="1"/>
          </p:cNvSpPr>
          <p:nvPr>
            <p:ph type="title"/>
          </p:nvPr>
        </p:nvSpPr>
        <p:spPr>
          <a:xfrm>
            <a:off x="206694" y="415746"/>
            <a:ext cx="15586392" cy="430887"/>
          </a:xfrm>
        </p:spPr>
        <p:txBody>
          <a:bodyPr vert="horz" wrap="square" lIns="0" tIns="0" rIns="0" bIns="0" numCol="1" rtlCol="0" anchor="ctr" anchorCtr="0" compatLnSpc="1">
            <a:prstTxWarp prst="textNoShape">
              <a:avLst/>
            </a:prstTxWarp>
            <a:spAutoFit/>
          </a:bodyPr>
          <a:lstStyle/>
          <a:p>
            <a:pPr marL="131128">
              <a:defRPr/>
            </a:pPr>
            <a:r>
              <a:rPr lang="ru-RU" sz="2800" cap="all" dirty="0">
                <a:solidFill>
                  <a:schemeClr val="tx1">
                    <a:lumMod val="50000"/>
                    <a:lumOff val="50000"/>
                  </a:schemeClr>
                </a:solidFill>
              </a:rPr>
              <a:t> нарушениях при закупках малого объема и исполнении </a:t>
            </a:r>
            <a:r>
              <a:rPr lang="ru-RU" sz="2800" cap="all" dirty="0" smtClean="0">
                <a:solidFill>
                  <a:schemeClr val="tx1">
                    <a:lumMod val="50000"/>
                    <a:lumOff val="50000"/>
                  </a:schemeClr>
                </a:solidFill>
              </a:rPr>
              <a:t>контрактов</a:t>
            </a:r>
            <a:endParaRPr lang="ru-RU" sz="2800" cap="all" dirty="0">
              <a:solidFill>
                <a:schemeClr val="tx1">
                  <a:lumMod val="50000"/>
                  <a:lumOff val="50000"/>
                </a:schemeClr>
              </a:solidFill>
            </a:endParaRPr>
          </a:p>
        </p:txBody>
      </p:sp>
      <p:graphicFrame>
        <p:nvGraphicFramePr>
          <p:cNvPr id="8" name="Таблица 7">
            <a:extLst>
              <a:ext uri="{FF2B5EF4-FFF2-40B4-BE49-F238E27FC236}">
                <a16:creationId xmlns="" xmlns:a16="http://schemas.microsoft.com/office/drawing/2014/main" id="{B682CA8F-0D5A-418F-B53F-097B9B51F5DE}"/>
              </a:ext>
            </a:extLst>
          </p:cNvPr>
          <p:cNvGraphicFramePr>
            <a:graphicFrameLocks noGrp="1"/>
          </p:cNvGraphicFramePr>
          <p:nvPr>
            <p:extLst>
              <p:ext uri="{D42A27DB-BD31-4B8C-83A1-F6EECF244321}">
                <p14:modId xmlns:p14="http://schemas.microsoft.com/office/powerpoint/2010/main" val="515958750"/>
              </p:ext>
            </p:extLst>
          </p:nvPr>
        </p:nvGraphicFramePr>
        <p:xfrm>
          <a:off x="239705" y="1309090"/>
          <a:ext cx="16589391" cy="7652889"/>
        </p:xfrm>
        <a:graphic>
          <a:graphicData uri="http://schemas.openxmlformats.org/drawingml/2006/table">
            <a:tbl>
              <a:tblPr firstRow="1" bandRow="1"/>
              <a:tblGrid>
                <a:gridCol w="1371925">
                  <a:extLst>
                    <a:ext uri="{9D8B030D-6E8A-4147-A177-3AD203B41FA5}">
                      <a16:colId xmlns="" xmlns:a16="http://schemas.microsoft.com/office/drawing/2014/main" val="20000"/>
                    </a:ext>
                  </a:extLst>
                </a:gridCol>
                <a:gridCol w="7669531">
                  <a:extLst>
                    <a:ext uri="{9D8B030D-6E8A-4147-A177-3AD203B41FA5}">
                      <a16:colId xmlns="" xmlns:a16="http://schemas.microsoft.com/office/drawing/2014/main" val="2437241671"/>
                    </a:ext>
                  </a:extLst>
                </a:gridCol>
                <a:gridCol w="7547935">
                  <a:extLst>
                    <a:ext uri="{9D8B030D-6E8A-4147-A177-3AD203B41FA5}">
                      <a16:colId xmlns="" xmlns:a16="http://schemas.microsoft.com/office/drawing/2014/main" val="983646216"/>
                    </a:ext>
                  </a:extLst>
                </a:gridCol>
              </a:tblGrid>
              <a:tr h="630311">
                <a:tc gridSpan="3">
                  <a:txBody>
                    <a:bodyPr/>
                    <a:lstStyle/>
                    <a:p>
                      <a:pPr algn="ctr"/>
                      <a:r>
                        <a:rPr lang="ru-RU" sz="2800" b="1" dirty="0" smtClean="0">
                          <a:solidFill>
                            <a:schemeClr val="bg1"/>
                          </a:solidFill>
                          <a:latin typeface="Times New Roman" panose="02020603050405020304" pitchFamily="18" charset="0"/>
                          <a:cs typeface="Times New Roman" panose="02020603050405020304" pitchFamily="18" charset="0"/>
                        </a:rPr>
                        <a:t>Закупки малого объема на основании </a:t>
                      </a:r>
                      <a:r>
                        <a:rPr lang="ru-RU" sz="2800" b="1" dirty="0" smtClean="0">
                          <a:solidFill>
                            <a:schemeClr val="bg1"/>
                          </a:solidFill>
                          <a:latin typeface="Times New Roman" panose="02020603050405020304" pitchFamily="18" charset="0"/>
                          <a:cs typeface="Times New Roman" panose="02020603050405020304" pitchFamily="18" charset="0"/>
                        </a:rPr>
                        <a:t>п </a:t>
                      </a:r>
                      <a:r>
                        <a:rPr lang="ru-RU" sz="2800" b="1" dirty="0" smtClean="0">
                          <a:solidFill>
                            <a:schemeClr val="bg1"/>
                          </a:solidFill>
                          <a:latin typeface="Times New Roman" panose="02020603050405020304" pitchFamily="18" charset="0"/>
                          <a:cs typeface="Times New Roman" panose="02020603050405020304" pitchFamily="18" charset="0"/>
                        </a:rPr>
                        <a:t>4, 5 </a:t>
                      </a:r>
                      <a:r>
                        <a:rPr lang="ru-RU" sz="2800" b="1" dirty="0" smtClean="0">
                          <a:solidFill>
                            <a:schemeClr val="bg1"/>
                          </a:solidFill>
                          <a:latin typeface="Times New Roman" panose="02020603050405020304" pitchFamily="18" charset="0"/>
                          <a:cs typeface="Times New Roman" panose="02020603050405020304" pitchFamily="18" charset="0"/>
                        </a:rPr>
                        <a:t>ч </a:t>
                      </a:r>
                      <a:r>
                        <a:rPr lang="ru-RU" sz="2800" b="1" dirty="0" smtClean="0">
                          <a:solidFill>
                            <a:schemeClr val="bg1"/>
                          </a:solidFill>
                          <a:latin typeface="Times New Roman" panose="02020603050405020304" pitchFamily="18" charset="0"/>
                          <a:cs typeface="Times New Roman" panose="02020603050405020304" pitchFamily="18" charset="0"/>
                        </a:rPr>
                        <a:t>1 </a:t>
                      </a:r>
                      <a:r>
                        <a:rPr lang="ru-RU" sz="2800" b="1" dirty="0" err="1" smtClean="0">
                          <a:solidFill>
                            <a:schemeClr val="bg1"/>
                          </a:solidFill>
                          <a:latin typeface="Times New Roman" panose="02020603050405020304" pitchFamily="18" charset="0"/>
                          <a:cs typeface="Times New Roman" panose="02020603050405020304" pitchFamily="18" charset="0"/>
                        </a:rPr>
                        <a:t>ст</a:t>
                      </a:r>
                      <a:r>
                        <a:rPr lang="ru-RU" sz="2800" b="1" dirty="0" smtClean="0">
                          <a:solidFill>
                            <a:schemeClr val="bg1"/>
                          </a:solidFill>
                          <a:latin typeface="Times New Roman" panose="02020603050405020304" pitchFamily="18" charset="0"/>
                          <a:cs typeface="Times New Roman" panose="02020603050405020304" pitchFamily="18" charset="0"/>
                        </a:rPr>
                        <a:t> </a:t>
                      </a:r>
                      <a:r>
                        <a:rPr lang="ru-RU" sz="2800" b="1" dirty="0" smtClean="0">
                          <a:solidFill>
                            <a:schemeClr val="bg1"/>
                          </a:solidFill>
                          <a:latin typeface="Times New Roman" panose="02020603050405020304" pitchFamily="18" charset="0"/>
                          <a:cs typeface="Times New Roman" panose="02020603050405020304" pitchFamily="18" charset="0"/>
                        </a:rPr>
                        <a:t>93 ФЗ от 05.04.2013 года № </a:t>
                      </a:r>
                      <a:r>
                        <a:rPr lang="ru-RU" sz="2800" b="1" dirty="0" smtClean="0">
                          <a:solidFill>
                            <a:schemeClr val="bg1"/>
                          </a:solidFill>
                          <a:latin typeface="Times New Roman" panose="02020603050405020304" pitchFamily="18" charset="0"/>
                          <a:cs typeface="Times New Roman" panose="02020603050405020304" pitchFamily="18" charset="0"/>
                        </a:rPr>
                        <a:t>44-ФЗ (ФЗ № 44) </a:t>
                      </a:r>
                      <a:endParaRPr lang="ru-RU" sz="2800" b="1" dirty="0" smtClean="0">
                        <a:solidFill>
                          <a:schemeClr val="bg1"/>
                        </a:solidFill>
                        <a:latin typeface="Times New Roman" panose="02020603050405020304" pitchFamily="18" charset="0"/>
                        <a:cs typeface="Times New Roman" panose="02020603050405020304" pitchFamily="18" charset="0"/>
                      </a:endParaRPr>
                    </a:p>
                  </a:txBody>
                  <a:tcPr marL="128009" marR="128009" marT="64007" marB="64007"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D24A4A"/>
                    </a:solidFill>
                  </a:tcPr>
                </a:tc>
                <a:tc hMerge="1">
                  <a:txBody>
                    <a:bodyPr/>
                    <a:lstStyle/>
                    <a:p>
                      <a:endParaRPr lang="ru-RU"/>
                    </a:p>
                  </a:txBody>
                  <a:tcPr/>
                </a:tc>
                <a:tc hMerge="1">
                  <a:txBody>
                    <a:bodyPr/>
                    <a:lstStyle/>
                    <a:p>
                      <a:pPr algn="ctr"/>
                      <a:endParaRPr lang="ru-RU" sz="2000" b="1" dirty="0">
                        <a:solidFill>
                          <a:schemeClr val="bg1"/>
                        </a:solidFill>
                        <a:latin typeface="Times New Roman" panose="02020603050405020304" pitchFamily="18" charset="0"/>
                        <a:cs typeface="Times New Roman" panose="02020603050405020304" pitchFamily="18" charset="0"/>
                      </a:endParaRPr>
                    </a:p>
                  </a:txBody>
                  <a:tcPr marL="128009" marR="128009" marT="64007" marB="64007"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D24A4A"/>
                    </a:solidFill>
                  </a:tcPr>
                </a:tc>
                <a:extLst>
                  <a:ext uri="{0D108BD9-81ED-4DB2-BD59-A6C34878D82A}">
                    <a16:rowId xmlns="" xmlns:a16="http://schemas.microsoft.com/office/drawing/2014/main" val="3622932689"/>
                  </a:ext>
                </a:extLst>
              </a:tr>
              <a:tr h="393491">
                <a:tc gridSpan="2">
                  <a:txBody>
                    <a:bodyPr/>
                    <a:lstStyle>
                      <a:lvl1pPr marL="0" algn="l" defTabSz="914400" rtl="0" eaLnBrk="1" latinLnBrk="0" hangingPunct="1">
                        <a:defRPr sz="1800" kern="1200">
                          <a:solidFill>
                            <a:schemeClr val="dk1"/>
                          </a:solidFill>
                          <a:latin typeface="Arial"/>
                          <a:ea typeface=""/>
                          <a:cs typeface=""/>
                        </a:defRPr>
                      </a:lvl1pPr>
                      <a:lvl2pPr marL="457200" algn="l" defTabSz="914400" rtl="0" eaLnBrk="1" latinLnBrk="0" hangingPunct="1">
                        <a:defRPr sz="1800" kern="1200">
                          <a:solidFill>
                            <a:schemeClr val="dk1"/>
                          </a:solidFill>
                          <a:latin typeface="Arial"/>
                          <a:ea typeface=""/>
                          <a:cs typeface=""/>
                        </a:defRPr>
                      </a:lvl2pPr>
                      <a:lvl3pPr marL="914400" algn="l" defTabSz="914400" rtl="0" eaLnBrk="1" latinLnBrk="0" hangingPunct="1">
                        <a:defRPr sz="1800" kern="1200">
                          <a:solidFill>
                            <a:schemeClr val="dk1"/>
                          </a:solidFill>
                          <a:latin typeface="Arial"/>
                          <a:ea typeface=""/>
                          <a:cs typeface=""/>
                        </a:defRPr>
                      </a:lvl3pPr>
                      <a:lvl4pPr marL="1371600" algn="l" defTabSz="914400" rtl="0" eaLnBrk="1" latinLnBrk="0" hangingPunct="1">
                        <a:defRPr sz="1800" kern="1200">
                          <a:solidFill>
                            <a:schemeClr val="dk1"/>
                          </a:solidFill>
                          <a:latin typeface="Arial"/>
                          <a:ea typeface=""/>
                          <a:cs typeface=""/>
                        </a:defRPr>
                      </a:lvl4pPr>
                      <a:lvl5pPr marL="1828800" algn="l" defTabSz="914400" rtl="0" eaLnBrk="1" latinLnBrk="0" hangingPunct="1">
                        <a:defRPr sz="1800" kern="1200">
                          <a:solidFill>
                            <a:schemeClr val="dk1"/>
                          </a:solidFill>
                          <a:latin typeface="Arial"/>
                          <a:ea typeface=""/>
                          <a:cs typeface=""/>
                        </a:defRPr>
                      </a:lvl5pPr>
                      <a:lvl6pPr marL="2286000" algn="l" defTabSz="914400" rtl="0" eaLnBrk="1" latinLnBrk="0" hangingPunct="1">
                        <a:defRPr sz="1800" kern="1200">
                          <a:solidFill>
                            <a:schemeClr val="dk1"/>
                          </a:solidFill>
                          <a:latin typeface="Arial"/>
                          <a:ea typeface=""/>
                          <a:cs typeface=""/>
                        </a:defRPr>
                      </a:lvl6pPr>
                      <a:lvl7pPr marL="2743200" algn="l" defTabSz="914400" rtl="0" eaLnBrk="1" latinLnBrk="0" hangingPunct="1">
                        <a:defRPr sz="1800" kern="1200">
                          <a:solidFill>
                            <a:schemeClr val="dk1"/>
                          </a:solidFill>
                          <a:latin typeface="Arial"/>
                          <a:ea typeface=""/>
                          <a:cs typeface=""/>
                        </a:defRPr>
                      </a:lvl7pPr>
                      <a:lvl8pPr marL="3200400" algn="l" defTabSz="914400" rtl="0" eaLnBrk="1" latinLnBrk="0" hangingPunct="1">
                        <a:defRPr sz="1800" kern="1200">
                          <a:solidFill>
                            <a:schemeClr val="dk1"/>
                          </a:solidFill>
                          <a:latin typeface="Arial"/>
                          <a:ea typeface=""/>
                          <a:cs typeface=""/>
                        </a:defRPr>
                      </a:lvl8pPr>
                      <a:lvl9pPr marL="3657600" algn="l" defTabSz="914400" rtl="0" eaLnBrk="1" latinLnBrk="0" hangingPunct="1">
                        <a:defRPr sz="1800" kern="1200">
                          <a:solidFill>
                            <a:schemeClr val="dk1"/>
                          </a:solidFill>
                          <a:latin typeface="Arial"/>
                          <a:ea typeface=""/>
                          <a:cs typeface=""/>
                        </a:defRPr>
                      </a:lvl9pPr>
                    </a:lstStyle>
                    <a:p>
                      <a:pPr marL="0" algn="ctr" defTabSz="914400" rtl="0" eaLnBrk="1" latinLnBrk="0" hangingPunct="1"/>
                      <a:r>
                        <a:rPr lang="ru-RU" sz="2000" b="1" kern="1200" dirty="0" smtClean="0">
                          <a:solidFill>
                            <a:schemeClr val="dk1"/>
                          </a:solidFill>
                          <a:latin typeface="Times New Roman" panose="02020603050405020304" pitchFamily="18" charset="0"/>
                          <a:ea typeface="+mn-ea"/>
                          <a:cs typeface="Times New Roman" panose="02020603050405020304" pitchFamily="18" charset="0"/>
                        </a:rPr>
                        <a:t>Условия проведения закупок</a:t>
                      </a:r>
                      <a:endParaRPr lang="ru-RU" sz="2000" b="1" kern="1200" dirty="0">
                        <a:solidFill>
                          <a:schemeClr val="tx1"/>
                        </a:solidFill>
                        <a:latin typeface="Times New Roman" panose="02020603050405020304" pitchFamily="18" charset="0"/>
                        <a:ea typeface="+mn-ea"/>
                        <a:cs typeface="Times New Roman" panose="02020603050405020304" pitchFamily="18" charset="0"/>
                      </a:endParaRPr>
                    </a:p>
                  </a:txBody>
                  <a:tcPr marL="128009" marR="128009" marT="64007" marB="64007"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E8CBCB">
                        <a:alpha val="90000"/>
                      </a:srgbClr>
                    </a:solidFill>
                  </a:tcPr>
                </a:tc>
                <a:tc hMerge="1">
                  <a:txBody>
                    <a:bodyPr/>
                    <a:lstStyle/>
                    <a:p>
                      <a:endParaRPr lang="ru-RU"/>
                    </a:p>
                  </a:txBody>
                  <a:tcPr/>
                </a:tc>
                <a:tc>
                  <a:txBody>
                    <a:bodyPr/>
                    <a:lstStyle/>
                    <a:p>
                      <a:pPr marL="0" algn="ctr" defTabSz="914400" rtl="0" eaLnBrk="1" latinLnBrk="0" hangingPunct="1"/>
                      <a:r>
                        <a:rPr lang="ru-RU" sz="2000" b="1" kern="1200" dirty="0" smtClean="0">
                          <a:solidFill>
                            <a:schemeClr val="tx1"/>
                          </a:solidFill>
                          <a:latin typeface="Times New Roman" panose="02020603050405020304" pitchFamily="18" charset="0"/>
                          <a:ea typeface="+mn-ea"/>
                          <a:cs typeface="Times New Roman" panose="02020603050405020304" pitchFamily="18" charset="0"/>
                        </a:rPr>
                        <a:t>Основные нарушения</a:t>
                      </a:r>
                      <a:endParaRPr lang="ru-RU" sz="2000" b="1" kern="1200" dirty="0">
                        <a:solidFill>
                          <a:schemeClr val="tx1"/>
                        </a:solidFill>
                        <a:latin typeface="Times New Roman" panose="02020603050405020304" pitchFamily="18" charset="0"/>
                        <a:ea typeface="+mn-ea"/>
                        <a:cs typeface="Times New Roman" panose="02020603050405020304" pitchFamily="18" charset="0"/>
                      </a:endParaRPr>
                    </a:p>
                  </a:txBody>
                  <a:tcPr marL="128009" marR="128009" marT="64007" marB="64007"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E8CBCB">
                        <a:alpha val="90000"/>
                      </a:srgbClr>
                    </a:solidFill>
                  </a:tcPr>
                </a:tc>
                <a:extLst>
                  <a:ext uri="{0D108BD9-81ED-4DB2-BD59-A6C34878D82A}">
                    <a16:rowId xmlns="" xmlns:a16="http://schemas.microsoft.com/office/drawing/2014/main" val="10004"/>
                  </a:ext>
                </a:extLst>
              </a:tr>
              <a:tr h="953181">
                <a:tc>
                  <a:txBody>
                    <a:bodyPr/>
                    <a:lstStyle>
                      <a:lvl1pPr marL="0" algn="l" defTabSz="914400" rtl="0" eaLnBrk="1" latinLnBrk="0" hangingPunct="1">
                        <a:defRPr sz="1800" kern="1200">
                          <a:solidFill>
                            <a:schemeClr val="dk1"/>
                          </a:solidFill>
                          <a:latin typeface="Arial"/>
                          <a:ea typeface=""/>
                          <a:cs typeface=""/>
                        </a:defRPr>
                      </a:lvl1pPr>
                      <a:lvl2pPr marL="457200" algn="l" defTabSz="914400" rtl="0" eaLnBrk="1" latinLnBrk="0" hangingPunct="1">
                        <a:defRPr sz="1800" kern="1200">
                          <a:solidFill>
                            <a:schemeClr val="dk1"/>
                          </a:solidFill>
                          <a:latin typeface="Arial"/>
                          <a:ea typeface=""/>
                          <a:cs typeface=""/>
                        </a:defRPr>
                      </a:lvl2pPr>
                      <a:lvl3pPr marL="914400" algn="l" defTabSz="914400" rtl="0" eaLnBrk="1" latinLnBrk="0" hangingPunct="1">
                        <a:defRPr sz="1800" kern="1200">
                          <a:solidFill>
                            <a:schemeClr val="dk1"/>
                          </a:solidFill>
                          <a:latin typeface="Arial"/>
                          <a:ea typeface=""/>
                          <a:cs typeface=""/>
                        </a:defRPr>
                      </a:lvl3pPr>
                      <a:lvl4pPr marL="1371600" algn="l" defTabSz="914400" rtl="0" eaLnBrk="1" latinLnBrk="0" hangingPunct="1">
                        <a:defRPr sz="1800" kern="1200">
                          <a:solidFill>
                            <a:schemeClr val="dk1"/>
                          </a:solidFill>
                          <a:latin typeface="Arial"/>
                          <a:ea typeface=""/>
                          <a:cs typeface=""/>
                        </a:defRPr>
                      </a:lvl4pPr>
                      <a:lvl5pPr marL="1828800" algn="l" defTabSz="914400" rtl="0" eaLnBrk="1" latinLnBrk="0" hangingPunct="1">
                        <a:defRPr sz="1800" kern="1200">
                          <a:solidFill>
                            <a:schemeClr val="dk1"/>
                          </a:solidFill>
                          <a:latin typeface="Arial"/>
                          <a:ea typeface=""/>
                          <a:cs typeface=""/>
                        </a:defRPr>
                      </a:lvl5pPr>
                      <a:lvl6pPr marL="2286000" algn="l" defTabSz="914400" rtl="0" eaLnBrk="1" latinLnBrk="0" hangingPunct="1">
                        <a:defRPr sz="1800" kern="1200">
                          <a:solidFill>
                            <a:schemeClr val="dk1"/>
                          </a:solidFill>
                          <a:latin typeface="Arial"/>
                          <a:ea typeface=""/>
                          <a:cs typeface=""/>
                        </a:defRPr>
                      </a:lvl6pPr>
                      <a:lvl7pPr marL="2743200" algn="l" defTabSz="914400" rtl="0" eaLnBrk="1" latinLnBrk="0" hangingPunct="1">
                        <a:defRPr sz="1800" kern="1200">
                          <a:solidFill>
                            <a:schemeClr val="dk1"/>
                          </a:solidFill>
                          <a:latin typeface="Arial"/>
                          <a:ea typeface=""/>
                          <a:cs typeface=""/>
                        </a:defRPr>
                      </a:lvl7pPr>
                      <a:lvl8pPr marL="3200400" algn="l" defTabSz="914400" rtl="0" eaLnBrk="1" latinLnBrk="0" hangingPunct="1">
                        <a:defRPr sz="1800" kern="1200">
                          <a:solidFill>
                            <a:schemeClr val="dk1"/>
                          </a:solidFill>
                          <a:latin typeface="Arial"/>
                          <a:ea typeface=""/>
                          <a:cs typeface=""/>
                        </a:defRPr>
                      </a:lvl8pPr>
                      <a:lvl9pPr marL="3657600" algn="l" defTabSz="914400" rtl="0" eaLnBrk="1" latinLnBrk="0" hangingPunct="1">
                        <a:defRPr sz="1800" kern="1200">
                          <a:solidFill>
                            <a:schemeClr val="dk1"/>
                          </a:solidFill>
                          <a:latin typeface="Arial"/>
                          <a:ea typeface=""/>
                          <a:cs typeface=""/>
                        </a:defRPr>
                      </a:lvl9pPr>
                    </a:lstStyle>
                    <a:p>
                      <a:pPr marL="0" indent="0" algn="l" defTabSz="914400" rtl="0" eaLnBrk="1" latinLnBrk="0" hangingPunct="1">
                        <a:buFont typeface="Arial" panose="020B0604020202020204" pitchFamily="34" charset="0"/>
                        <a:buNone/>
                      </a:pPr>
                      <a:r>
                        <a:rPr lang="ru-RU" sz="1800" kern="1200" dirty="0" smtClean="0">
                          <a:solidFill>
                            <a:schemeClr val="dk1"/>
                          </a:solidFill>
                          <a:latin typeface="+mn-lt"/>
                          <a:ea typeface="+mn-ea"/>
                          <a:cs typeface="Times New Roman" panose="02020603050405020304" pitchFamily="18" charset="0"/>
                        </a:rPr>
                        <a:t>основные условия</a:t>
                      </a:r>
                      <a:r>
                        <a:rPr lang="ru-RU" sz="1800" kern="1200" baseline="0" dirty="0" smtClean="0">
                          <a:solidFill>
                            <a:schemeClr val="dk1"/>
                          </a:solidFill>
                          <a:latin typeface="+mn-lt"/>
                          <a:ea typeface="+mn-ea"/>
                          <a:cs typeface="Times New Roman" panose="02020603050405020304" pitchFamily="18" charset="0"/>
                        </a:rPr>
                        <a:t> для закупок по </a:t>
                      </a:r>
                      <a:r>
                        <a:rPr lang="ru-RU" sz="1800" kern="1200" baseline="0" dirty="0" smtClean="0">
                          <a:solidFill>
                            <a:schemeClr val="dk1"/>
                          </a:solidFill>
                          <a:latin typeface="+mn-lt"/>
                          <a:ea typeface="+mn-ea"/>
                          <a:cs typeface="Times New Roman" panose="02020603050405020304" pitchFamily="18" charset="0"/>
                        </a:rPr>
                        <a:t>пункту 4</a:t>
                      </a:r>
                      <a:endParaRPr lang="ru-RU" sz="1800" kern="1200" dirty="0">
                        <a:solidFill>
                          <a:schemeClr val="dk1"/>
                        </a:solidFill>
                        <a:latin typeface="+mn-lt"/>
                        <a:ea typeface="+mn-ea"/>
                        <a:cs typeface="Times New Roman" panose="02020603050405020304" pitchFamily="18" charset="0"/>
                      </a:endParaRPr>
                    </a:p>
                  </a:txBody>
                  <a:tcPr marL="128009" marR="128009" marT="64007" marB="64007">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4E7E7">
                        <a:alpha val="90000"/>
                      </a:srgbClr>
                    </a:solidFill>
                  </a:tcPr>
                </a:tc>
                <a:tc>
                  <a:txBody>
                    <a:bodyPr/>
                    <a:lstStyle/>
                    <a:p>
                      <a:pPr marL="4763" indent="171450" algn="l" defTabSz="914400" rtl="0" eaLnBrk="1" latinLnBrk="0" hangingPunct="1">
                        <a:buFontTx/>
                        <a:buChar char="-"/>
                      </a:pPr>
                      <a:r>
                        <a:rPr lang="ru-RU" sz="1800" kern="1200" dirty="0" smtClean="0">
                          <a:solidFill>
                            <a:schemeClr val="dk1"/>
                          </a:solidFill>
                          <a:latin typeface="+mn-lt"/>
                          <a:ea typeface="+mn-ea"/>
                          <a:cs typeface="Times New Roman" panose="02020603050405020304" pitchFamily="18" charset="0"/>
                        </a:rPr>
                        <a:t>каждый контракт/договор не должен превышать сумму 600 000 руб.;</a:t>
                      </a:r>
                    </a:p>
                    <a:p>
                      <a:pPr marL="4763" indent="171450" algn="l" defTabSz="914400" rtl="0" eaLnBrk="1" latinLnBrk="0" hangingPunct="1">
                        <a:buFontTx/>
                        <a:buChar char="-"/>
                      </a:pPr>
                      <a:r>
                        <a:rPr lang="ru-RU" sz="1800" kern="1200" dirty="0" smtClean="0">
                          <a:solidFill>
                            <a:schemeClr val="dk1"/>
                          </a:solidFill>
                          <a:latin typeface="+mn-lt"/>
                          <a:ea typeface="+mn-ea"/>
                          <a:cs typeface="Times New Roman" panose="02020603050405020304" pitchFamily="18" charset="0"/>
                        </a:rPr>
                        <a:t>годовой объем закупок, не должен превышать 2 мил. руб. или</a:t>
                      </a:r>
                    </a:p>
                    <a:p>
                      <a:pPr marL="4763" indent="171450" algn="l" defTabSz="914400" rtl="0" eaLnBrk="1" latinLnBrk="0" hangingPunct="1">
                        <a:buFontTx/>
                        <a:buChar char="-"/>
                      </a:pPr>
                      <a:r>
                        <a:rPr lang="ru-RU" sz="1800" kern="1200" dirty="0" smtClean="0">
                          <a:solidFill>
                            <a:schemeClr val="dk1"/>
                          </a:solidFill>
                          <a:latin typeface="+mn-lt"/>
                          <a:ea typeface="+mn-ea"/>
                          <a:cs typeface="Times New Roman" panose="02020603050405020304" pitchFamily="18" charset="0"/>
                        </a:rPr>
                        <a:t>не должен превышать 10 % СГОЗ </a:t>
                      </a:r>
                      <a:r>
                        <a:rPr lang="ru-RU" sz="1800" kern="1200" dirty="0" smtClean="0">
                          <a:solidFill>
                            <a:schemeClr val="dk1"/>
                          </a:solidFill>
                          <a:latin typeface="+mn-lt"/>
                          <a:ea typeface="+mn-ea"/>
                          <a:cs typeface="Times New Roman" panose="02020603050405020304" pitchFamily="18" charset="0"/>
                        </a:rPr>
                        <a:t>(п</a:t>
                      </a:r>
                      <a:r>
                        <a:rPr lang="ru-RU" sz="1800" kern="1200" baseline="0" dirty="0" smtClean="0">
                          <a:solidFill>
                            <a:schemeClr val="dk1"/>
                          </a:solidFill>
                          <a:latin typeface="+mn-lt"/>
                          <a:ea typeface="+mn-ea"/>
                          <a:cs typeface="Times New Roman" panose="02020603050405020304" pitchFamily="18" charset="0"/>
                        </a:rPr>
                        <a:t> 16 ч 1 </a:t>
                      </a:r>
                      <a:r>
                        <a:rPr lang="ru-RU" sz="1800" kern="1200" baseline="0" dirty="0" err="1" smtClean="0">
                          <a:solidFill>
                            <a:schemeClr val="dk1"/>
                          </a:solidFill>
                          <a:latin typeface="+mn-lt"/>
                          <a:ea typeface="+mn-ea"/>
                          <a:cs typeface="Times New Roman" panose="02020603050405020304" pitchFamily="18" charset="0"/>
                        </a:rPr>
                        <a:t>ст</a:t>
                      </a:r>
                      <a:r>
                        <a:rPr lang="ru-RU" sz="1800" kern="1200" baseline="0" dirty="0" smtClean="0">
                          <a:solidFill>
                            <a:schemeClr val="dk1"/>
                          </a:solidFill>
                          <a:latin typeface="+mn-lt"/>
                          <a:ea typeface="+mn-ea"/>
                          <a:cs typeface="Times New Roman" panose="02020603050405020304" pitchFamily="18" charset="0"/>
                        </a:rPr>
                        <a:t> 3 ФЗ № 44)</a:t>
                      </a:r>
                      <a:r>
                        <a:rPr lang="ru-RU" sz="1800" kern="1200" dirty="0" smtClean="0">
                          <a:solidFill>
                            <a:schemeClr val="dk1"/>
                          </a:solidFill>
                          <a:latin typeface="+mn-lt"/>
                          <a:ea typeface="+mn-ea"/>
                          <a:cs typeface="Times New Roman" panose="02020603050405020304" pitchFamily="18" charset="0"/>
                        </a:rPr>
                        <a:t> заказчика </a:t>
                      </a:r>
                      <a:r>
                        <a:rPr lang="ru-RU" sz="1800" kern="1200" dirty="0" smtClean="0">
                          <a:solidFill>
                            <a:schemeClr val="dk1"/>
                          </a:solidFill>
                          <a:latin typeface="+mn-lt"/>
                          <a:ea typeface="+mn-ea"/>
                          <a:cs typeface="Times New Roman" panose="02020603050405020304" pitchFamily="18" charset="0"/>
                        </a:rPr>
                        <a:t>и не должен составлять более чем 50 мил. руб.</a:t>
                      </a:r>
                      <a:r>
                        <a:rPr lang="ru-RU" sz="1800" kern="1200" dirty="0" smtClean="0">
                          <a:solidFill>
                            <a:schemeClr val="dk1"/>
                          </a:solidFill>
                          <a:latin typeface="+mn-lt"/>
                          <a:ea typeface="+mn-ea"/>
                          <a:cs typeface="Mongolian Baiti"/>
                        </a:rPr>
                        <a:t>*</a:t>
                      </a:r>
                    </a:p>
                    <a:p>
                      <a:pPr marL="0" indent="0" algn="l" defTabSz="914400" rtl="0" eaLnBrk="1" latinLnBrk="0" hangingPunct="1">
                        <a:buFontTx/>
                        <a:buNone/>
                      </a:pPr>
                      <a:r>
                        <a:rPr lang="ru-RU" sz="1800" b="0" i="0" kern="1200" dirty="0" smtClean="0">
                          <a:solidFill>
                            <a:schemeClr val="tx1"/>
                          </a:solidFill>
                          <a:effectLst/>
                          <a:latin typeface="+mn-lt"/>
                          <a:ea typeface="+mn-ea"/>
                          <a:cs typeface="Mongolian Baiti"/>
                        </a:rPr>
                        <a:t>* </a:t>
                      </a:r>
                      <a:r>
                        <a:rPr lang="ru-RU" sz="1800" b="0" i="1" kern="1200" dirty="0" smtClean="0">
                          <a:solidFill>
                            <a:schemeClr val="tx1"/>
                          </a:solidFill>
                          <a:effectLst/>
                          <a:latin typeface="+mn-lt"/>
                          <a:ea typeface="+mn-ea"/>
                          <a:cs typeface="+mn-cs"/>
                        </a:rPr>
                        <a:t>ограничения не применяются в отношении закупок, осуществляемых заказчиками для обеспечения муниципальных нужд сельских поселений</a:t>
                      </a:r>
                      <a:endParaRPr lang="ru-RU" sz="1800" i="1" kern="1200" dirty="0" smtClean="0">
                        <a:solidFill>
                          <a:schemeClr val="dk1"/>
                        </a:solidFill>
                        <a:latin typeface="+mn-lt"/>
                        <a:ea typeface="+mn-ea"/>
                        <a:cs typeface="Times New Roman" panose="02020603050405020304" pitchFamily="18" charset="0"/>
                      </a:endParaRPr>
                    </a:p>
                  </a:txBody>
                  <a:tcPr marL="128009" marR="128009" marT="64007" marB="64007">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4E7E7">
                        <a:alpha val="90000"/>
                      </a:srgbClr>
                    </a:solidFill>
                  </a:tcPr>
                </a:tc>
                <a:tc>
                  <a:txBody>
                    <a:bodyPr/>
                    <a:lstStyle/>
                    <a:p>
                      <a:pPr marL="15875" indent="160338" algn="l" defTabSz="914400" rtl="0" eaLnBrk="1" latinLnBrk="0" hangingPunct="1">
                        <a:buFontTx/>
                        <a:buChar char="-"/>
                      </a:pPr>
                      <a:r>
                        <a:rPr lang="ru-RU" sz="1800" kern="1200" baseline="0" dirty="0" smtClean="0">
                          <a:solidFill>
                            <a:schemeClr val="dk1"/>
                          </a:solidFill>
                          <a:latin typeface="+mn-lt"/>
                          <a:ea typeface="+mn-ea"/>
                          <a:cs typeface="Times New Roman" panose="02020603050405020304" pitchFamily="18" charset="0"/>
                        </a:rPr>
                        <a:t>цена контракта/договора превышение 600 000 руб.;</a:t>
                      </a:r>
                    </a:p>
                    <a:p>
                      <a:pPr marL="15875" indent="160338" algn="l" defTabSz="914400" rtl="0" eaLnBrk="1" latinLnBrk="0" hangingPunct="1">
                        <a:buFontTx/>
                        <a:buChar char="-"/>
                      </a:pPr>
                      <a:r>
                        <a:rPr lang="ru-RU" sz="1800" kern="1200" baseline="0" dirty="0" smtClean="0">
                          <a:solidFill>
                            <a:schemeClr val="dk1"/>
                          </a:solidFill>
                          <a:latin typeface="+mn-lt"/>
                          <a:ea typeface="+mn-ea"/>
                          <a:cs typeface="Times New Roman" panose="02020603050405020304" pitchFamily="18" charset="0"/>
                        </a:rPr>
                        <a:t>годовой объем закупок превышает 2 </a:t>
                      </a:r>
                      <a:r>
                        <a:rPr lang="ru-RU" sz="1800" kern="1200" dirty="0" smtClean="0">
                          <a:solidFill>
                            <a:schemeClr val="dk1"/>
                          </a:solidFill>
                          <a:latin typeface="+mn-lt"/>
                          <a:ea typeface="+mn-ea"/>
                          <a:cs typeface="Times New Roman" panose="02020603050405020304" pitchFamily="18" charset="0"/>
                        </a:rPr>
                        <a:t>мил. руб. и 10 % СГОС заказчика;</a:t>
                      </a:r>
                    </a:p>
                    <a:p>
                      <a:pPr marL="15875" indent="160338" algn="l" defTabSz="914400" rtl="0" eaLnBrk="1" latinLnBrk="0" hangingPunct="1">
                        <a:buFontTx/>
                        <a:buChar char="-"/>
                      </a:pPr>
                      <a:r>
                        <a:rPr lang="ru-RU" sz="1800" kern="1200" dirty="0" smtClean="0">
                          <a:solidFill>
                            <a:schemeClr val="dk1"/>
                          </a:solidFill>
                          <a:latin typeface="+mn-lt"/>
                          <a:ea typeface="+mn-ea"/>
                          <a:cs typeface="Times New Roman" panose="02020603050405020304" pitchFamily="18" charset="0"/>
                        </a:rPr>
                        <a:t>искусственное дробление на договору/контракты с ценой до 600 000 руб. с целью ухода от конкурентных процедур и</a:t>
                      </a:r>
                      <a:r>
                        <a:rPr lang="ru-RU" sz="1800" kern="1200" dirty="0" smtClean="0">
                          <a:solidFill>
                            <a:schemeClr val="tx1"/>
                          </a:solidFill>
                          <a:effectLst/>
                          <a:latin typeface="+mn-lt"/>
                          <a:ea typeface="+mn-ea"/>
                          <a:cs typeface="+mn-cs"/>
                        </a:rPr>
                        <a:t> формального соблюдения ограничений, предусмотренных ФЗ от 05.04.2013</a:t>
                      </a:r>
                      <a:r>
                        <a:rPr lang="ru-RU" sz="1800" kern="1200" baseline="0" dirty="0" smtClean="0">
                          <a:solidFill>
                            <a:schemeClr val="tx1"/>
                          </a:solidFill>
                          <a:effectLst/>
                          <a:latin typeface="+mn-lt"/>
                          <a:ea typeface="+mn-ea"/>
                          <a:cs typeface="+mn-cs"/>
                        </a:rPr>
                        <a:t> </a:t>
                      </a:r>
                      <a:r>
                        <a:rPr lang="ru-RU" sz="1800" kern="1200" dirty="0" smtClean="0">
                          <a:solidFill>
                            <a:schemeClr val="tx1"/>
                          </a:solidFill>
                          <a:effectLst/>
                          <a:latin typeface="+mn-lt"/>
                          <a:ea typeface="+mn-ea"/>
                          <a:cs typeface="+mn-cs"/>
                        </a:rPr>
                        <a:t>года № 44-ФЗ</a:t>
                      </a:r>
                      <a:r>
                        <a:rPr lang="ru-RU" sz="1800" kern="1200" dirty="0" smtClean="0">
                          <a:solidFill>
                            <a:schemeClr val="dk1"/>
                          </a:solidFill>
                          <a:latin typeface="+mn-lt"/>
                          <a:ea typeface="+mn-ea"/>
                          <a:cs typeface="Times New Roman" panose="02020603050405020304" pitchFamily="18" charset="0"/>
                        </a:rPr>
                        <a:t> </a:t>
                      </a:r>
                      <a:endParaRPr lang="ru-RU" sz="1800" kern="1200" dirty="0">
                        <a:solidFill>
                          <a:schemeClr val="dk1"/>
                        </a:solidFill>
                        <a:latin typeface="+mn-lt"/>
                        <a:ea typeface="+mn-ea"/>
                        <a:cs typeface="Times New Roman" panose="02020603050405020304" pitchFamily="18" charset="0"/>
                      </a:endParaRPr>
                    </a:p>
                  </a:txBody>
                  <a:tcPr marL="128009" marR="128009" marT="64007" marB="64007">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4E7E7">
                        <a:alpha val="90000"/>
                      </a:srgbClr>
                    </a:solidFill>
                  </a:tcPr>
                </a:tc>
                <a:extLst>
                  <a:ext uri="{0D108BD9-81ED-4DB2-BD59-A6C34878D82A}">
                    <a16:rowId xmlns="" xmlns:a16="http://schemas.microsoft.com/office/drawing/2014/main" val="10005"/>
                  </a:ext>
                </a:extLst>
              </a:tr>
              <a:tr h="235037">
                <a:tc>
                  <a:txBody>
                    <a:bodyPr/>
                    <a:lstStyle>
                      <a:lvl1pPr marL="0" algn="l" defTabSz="914400" rtl="0" eaLnBrk="1" latinLnBrk="0" hangingPunct="1">
                        <a:defRPr sz="1800" kern="1200">
                          <a:solidFill>
                            <a:schemeClr val="dk1"/>
                          </a:solidFill>
                          <a:latin typeface="Arial"/>
                          <a:ea typeface=""/>
                          <a:cs typeface=""/>
                        </a:defRPr>
                      </a:lvl1pPr>
                      <a:lvl2pPr marL="457200" algn="l" defTabSz="914400" rtl="0" eaLnBrk="1" latinLnBrk="0" hangingPunct="1">
                        <a:defRPr sz="1800" kern="1200">
                          <a:solidFill>
                            <a:schemeClr val="dk1"/>
                          </a:solidFill>
                          <a:latin typeface="Arial"/>
                          <a:ea typeface=""/>
                          <a:cs typeface=""/>
                        </a:defRPr>
                      </a:lvl2pPr>
                      <a:lvl3pPr marL="914400" algn="l" defTabSz="914400" rtl="0" eaLnBrk="1" latinLnBrk="0" hangingPunct="1">
                        <a:defRPr sz="1800" kern="1200">
                          <a:solidFill>
                            <a:schemeClr val="dk1"/>
                          </a:solidFill>
                          <a:latin typeface="Arial"/>
                          <a:ea typeface=""/>
                          <a:cs typeface=""/>
                        </a:defRPr>
                      </a:lvl3pPr>
                      <a:lvl4pPr marL="1371600" algn="l" defTabSz="914400" rtl="0" eaLnBrk="1" latinLnBrk="0" hangingPunct="1">
                        <a:defRPr sz="1800" kern="1200">
                          <a:solidFill>
                            <a:schemeClr val="dk1"/>
                          </a:solidFill>
                          <a:latin typeface="Arial"/>
                          <a:ea typeface=""/>
                          <a:cs typeface=""/>
                        </a:defRPr>
                      </a:lvl4pPr>
                      <a:lvl5pPr marL="1828800" algn="l" defTabSz="914400" rtl="0" eaLnBrk="1" latinLnBrk="0" hangingPunct="1">
                        <a:defRPr sz="1800" kern="1200">
                          <a:solidFill>
                            <a:schemeClr val="dk1"/>
                          </a:solidFill>
                          <a:latin typeface="Arial"/>
                          <a:ea typeface=""/>
                          <a:cs typeface=""/>
                        </a:defRPr>
                      </a:lvl5pPr>
                      <a:lvl6pPr marL="2286000" algn="l" defTabSz="914400" rtl="0" eaLnBrk="1" latinLnBrk="0" hangingPunct="1">
                        <a:defRPr sz="1800" kern="1200">
                          <a:solidFill>
                            <a:schemeClr val="dk1"/>
                          </a:solidFill>
                          <a:latin typeface="Arial"/>
                          <a:ea typeface=""/>
                          <a:cs typeface=""/>
                        </a:defRPr>
                      </a:lvl6pPr>
                      <a:lvl7pPr marL="2743200" algn="l" defTabSz="914400" rtl="0" eaLnBrk="1" latinLnBrk="0" hangingPunct="1">
                        <a:defRPr sz="1800" kern="1200">
                          <a:solidFill>
                            <a:schemeClr val="dk1"/>
                          </a:solidFill>
                          <a:latin typeface="Arial"/>
                          <a:ea typeface=""/>
                          <a:cs typeface=""/>
                        </a:defRPr>
                      </a:lvl7pPr>
                      <a:lvl8pPr marL="3200400" algn="l" defTabSz="914400" rtl="0" eaLnBrk="1" latinLnBrk="0" hangingPunct="1">
                        <a:defRPr sz="1800" kern="1200">
                          <a:solidFill>
                            <a:schemeClr val="dk1"/>
                          </a:solidFill>
                          <a:latin typeface="Arial"/>
                          <a:ea typeface=""/>
                          <a:cs typeface=""/>
                        </a:defRPr>
                      </a:lvl8pPr>
                      <a:lvl9pPr marL="3657600" algn="l" defTabSz="914400" rtl="0" eaLnBrk="1" latinLnBrk="0" hangingPunct="1">
                        <a:defRPr sz="1800" kern="1200">
                          <a:solidFill>
                            <a:schemeClr val="dk1"/>
                          </a:solidFill>
                          <a:latin typeface="Arial"/>
                          <a:ea typeface=""/>
                          <a:cs typeface=""/>
                        </a:defRPr>
                      </a:lvl9pPr>
                    </a:lstStyle>
                    <a:p>
                      <a:r>
                        <a:rPr lang="ru-RU" sz="1800" b="0" dirty="0" smtClean="0">
                          <a:latin typeface="+mn-lt"/>
                          <a:cs typeface="Times New Roman" panose="02020603050405020304" pitchFamily="18" charset="0"/>
                        </a:rPr>
                        <a:t>основные условия для закупок по пункту 5</a:t>
                      </a:r>
                    </a:p>
                  </a:txBody>
                  <a:tcPr marL="128009" marR="128009" marT="64007" marB="64007"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4E7E7">
                        <a:alpha val="90000"/>
                      </a:srgbClr>
                    </a:solidFill>
                  </a:tcPr>
                </a:tc>
                <a:tc>
                  <a:txBody>
                    <a:bodyPr/>
                    <a:lstStyle/>
                    <a:p>
                      <a:pPr marL="4763" indent="171450">
                        <a:buFontTx/>
                        <a:buChar char="-"/>
                      </a:pPr>
                      <a:r>
                        <a:rPr lang="ru-RU" sz="1800" dirty="0" smtClean="0">
                          <a:latin typeface="+mn-lt"/>
                        </a:rPr>
                        <a:t>данные закупки может провести только определенная категория заказчиков, непосредственно указанная в пункте 5</a:t>
                      </a:r>
                      <a:r>
                        <a:rPr lang="ru-RU" sz="1800" baseline="0" dirty="0" smtClean="0">
                          <a:latin typeface="+mn-lt"/>
                        </a:rPr>
                        <a:t>;</a:t>
                      </a:r>
                    </a:p>
                    <a:p>
                      <a:pPr marL="4763" indent="171450">
                        <a:buFontTx/>
                        <a:buChar char="-"/>
                      </a:pPr>
                      <a:r>
                        <a:rPr lang="ru-RU" sz="1800" dirty="0" smtClean="0">
                          <a:latin typeface="+mn-lt"/>
                        </a:rPr>
                        <a:t>каждый контракт/договор не должен превышать сумму 600 000 руб.;</a:t>
                      </a:r>
                    </a:p>
                    <a:p>
                      <a:pPr marL="4763" indent="171450">
                        <a:buFontTx/>
                        <a:buChar char="-"/>
                      </a:pPr>
                      <a:r>
                        <a:rPr lang="ru-RU" sz="1800" dirty="0" smtClean="0">
                          <a:latin typeface="+mn-lt"/>
                        </a:rPr>
                        <a:t>годовой объем закупок</a:t>
                      </a:r>
                      <a:r>
                        <a:rPr lang="ru-RU" sz="1800" baseline="0" dirty="0" smtClean="0">
                          <a:latin typeface="+mn-lt"/>
                        </a:rPr>
                        <a:t> </a:t>
                      </a:r>
                      <a:r>
                        <a:rPr lang="ru-RU" sz="1800" dirty="0" smtClean="0">
                          <a:latin typeface="+mn-lt"/>
                        </a:rPr>
                        <a:t>не должен превышать 5 мил. руб. или</a:t>
                      </a:r>
                    </a:p>
                    <a:p>
                      <a:pPr marL="4763" indent="171450">
                        <a:buFontTx/>
                        <a:buChar char="-"/>
                      </a:pPr>
                      <a:r>
                        <a:rPr lang="ru-RU" sz="1800" dirty="0" smtClean="0">
                          <a:latin typeface="+mn-lt"/>
                        </a:rPr>
                        <a:t>не должен превышать 50 % </a:t>
                      </a:r>
                      <a:r>
                        <a:rPr lang="ru-RU" sz="1800" dirty="0" smtClean="0">
                          <a:latin typeface="+mn-lt"/>
                        </a:rPr>
                        <a:t>СГОС </a:t>
                      </a:r>
                      <a:r>
                        <a:rPr lang="ru-RU" sz="1800" kern="1200" dirty="0" smtClean="0">
                          <a:solidFill>
                            <a:schemeClr val="dk1"/>
                          </a:solidFill>
                          <a:latin typeface="+mn-lt"/>
                          <a:ea typeface="+mn-ea"/>
                          <a:cs typeface="Times New Roman" panose="02020603050405020304" pitchFamily="18" charset="0"/>
                        </a:rPr>
                        <a:t>(п</a:t>
                      </a:r>
                      <a:r>
                        <a:rPr lang="ru-RU" sz="1800" kern="1200" baseline="0" dirty="0" smtClean="0">
                          <a:solidFill>
                            <a:schemeClr val="dk1"/>
                          </a:solidFill>
                          <a:latin typeface="+mn-lt"/>
                          <a:ea typeface="+mn-ea"/>
                          <a:cs typeface="Times New Roman" panose="02020603050405020304" pitchFamily="18" charset="0"/>
                        </a:rPr>
                        <a:t> 16 ч 1 </a:t>
                      </a:r>
                      <a:r>
                        <a:rPr lang="ru-RU" sz="1800" kern="1200" baseline="0" dirty="0" err="1" smtClean="0">
                          <a:solidFill>
                            <a:schemeClr val="dk1"/>
                          </a:solidFill>
                          <a:latin typeface="+mn-lt"/>
                          <a:ea typeface="+mn-ea"/>
                          <a:cs typeface="Times New Roman" panose="02020603050405020304" pitchFamily="18" charset="0"/>
                        </a:rPr>
                        <a:t>ст</a:t>
                      </a:r>
                      <a:r>
                        <a:rPr lang="ru-RU" sz="1800" kern="1200" baseline="0" dirty="0" smtClean="0">
                          <a:solidFill>
                            <a:schemeClr val="dk1"/>
                          </a:solidFill>
                          <a:latin typeface="+mn-lt"/>
                          <a:ea typeface="+mn-ea"/>
                          <a:cs typeface="Times New Roman" panose="02020603050405020304" pitchFamily="18" charset="0"/>
                        </a:rPr>
                        <a:t> 3 ФЗ № 44)</a:t>
                      </a:r>
                      <a:r>
                        <a:rPr lang="ru-RU" sz="1800" dirty="0" smtClean="0">
                          <a:latin typeface="+mn-lt"/>
                        </a:rPr>
                        <a:t> </a:t>
                      </a:r>
                      <a:r>
                        <a:rPr lang="ru-RU" sz="1800" dirty="0" smtClean="0">
                          <a:latin typeface="+mn-lt"/>
                        </a:rPr>
                        <a:t>заказчика и не должен составлять более чем 30 мил. руб.</a:t>
                      </a:r>
                    </a:p>
                  </a:txBody>
                  <a:tcPr marL="128009" marR="128009" marT="64007" marB="64007"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4E7E7">
                        <a:alpha val="90000"/>
                      </a:srgbClr>
                    </a:solidFill>
                  </a:tcPr>
                </a:tc>
                <a:tc>
                  <a:txBody>
                    <a:bodyPr/>
                    <a:lstStyle/>
                    <a:p>
                      <a:pPr marL="15875" indent="160338" algn="l" defTabSz="914400" rtl="0" eaLnBrk="1" latinLnBrk="0" hangingPunct="1">
                        <a:buFontTx/>
                        <a:buChar char="-"/>
                      </a:pPr>
                      <a:r>
                        <a:rPr lang="ru-RU" sz="1800" kern="1200" baseline="0" dirty="0" smtClean="0">
                          <a:solidFill>
                            <a:schemeClr val="dk1"/>
                          </a:solidFill>
                          <a:latin typeface="+mn-lt"/>
                          <a:ea typeface="+mn-ea"/>
                          <a:cs typeface="Times New Roman" panose="02020603050405020304" pitchFamily="18" charset="0"/>
                        </a:rPr>
                        <a:t>цена контракта/договора превышение 600 000 руб.;</a:t>
                      </a:r>
                    </a:p>
                    <a:p>
                      <a:pPr marL="15875" indent="160338" algn="l" defTabSz="914400" rtl="0" eaLnBrk="1" latinLnBrk="0" hangingPunct="1">
                        <a:buFontTx/>
                        <a:buChar char="-"/>
                      </a:pPr>
                      <a:r>
                        <a:rPr lang="ru-RU" sz="1800" kern="1200" baseline="0" dirty="0" smtClean="0">
                          <a:solidFill>
                            <a:schemeClr val="dk1"/>
                          </a:solidFill>
                          <a:latin typeface="+mn-lt"/>
                          <a:ea typeface="+mn-ea"/>
                          <a:cs typeface="Times New Roman" panose="02020603050405020304" pitchFamily="18" charset="0"/>
                        </a:rPr>
                        <a:t>годовой объем закупок превышает 2 </a:t>
                      </a:r>
                      <a:r>
                        <a:rPr lang="ru-RU" sz="1800" kern="1200" dirty="0" smtClean="0">
                          <a:solidFill>
                            <a:schemeClr val="dk1"/>
                          </a:solidFill>
                          <a:latin typeface="+mn-lt"/>
                          <a:ea typeface="+mn-ea"/>
                          <a:cs typeface="Times New Roman" panose="02020603050405020304" pitchFamily="18" charset="0"/>
                        </a:rPr>
                        <a:t>мил. руб. и 10 % СГОС заказчика;</a:t>
                      </a:r>
                    </a:p>
                    <a:p>
                      <a:pPr marL="15875" indent="160338" algn="l" defTabSz="914400" rtl="0" eaLnBrk="1" latinLnBrk="0" hangingPunct="1">
                        <a:buFontTx/>
                        <a:buChar char="-"/>
                      </a:pPr>
                      <a:r>
                        <a:rPr lang="ru-RU" sz="1800" kern="1200" dirty="0" smtClean="0">
                          <a:solidFill>
                            <a:schemeClr val="dk1"/>
                          </a:solidFill>
                          <a:latin typeface="+mn-lt"/>
                          <a:ea typeface="+mn-ea"/>
                          <a:cs typeface="Times New Roman" panose="02020603050405020304" pitchFamily="18" charset="0"/>
                        </a:rPr>
                        <a:t>искусственное дробление на договору/контракты с ценой до 600 000 руб. с целью ухода от конкурентных процедур и</a:t>
                      </a:r>
                      <a:r>
                        <a:rPr lang="ru-RU" sz="1800" kern="1200" dirty="0" smtClean="0">
                          <a:solidFill>
                            <a:schemeClr val="tx1"/>
                          </a:solidFill>
                          <a:effectLst/>
                          <a:latin typeface="+mn-lt"/>
                          <a:ea typeface="+mn-ea"/>
                          <a:cs typeface="+mn-cs"/>
                        </a:rPr>
                        <a:t> формального соблюдения ограничений, предусмотренных ФЗ от 05.04.2013</a:t>
                      </a:r>
                      <a:r>
                        <a:rPr lang="ru-RU" sz="1800" kern="1200" baseline="0" dirty="0" smtClean="0">
                          <a:solidFill>
                            <a:schemeClr val="tx1"/>
                          </a:solidFill>
                          <a:effectLst/>
                          <a:latin typeface="+mn-lt"/>
                          <a:ea typeface="+mn-ea"/>
                          <a:cs typeface="+mn-cs"/>
                        </a:rPr>
                        <a:t> </a:t>
                      </a:r>
                      <a:r>
                        <a:rPr lang="ru-RU" sz="1800" kern="1200" dirty="0" smtClean="0">
                          <a:solidFill>
                            <a:schemeClr val="tx1"/>
                          </a:solidFill>
                          <a:effectLst/>
                          <a:latin typeface="+mn-lt"/>
                          <a:ea typeface="+mn-ea"/>
                          <a:cs typeface="+mn-cs"/>
                        </a:rPr>
                        <a:t>года № 44-ФЗ</a:t>
                      </a:r>
                      <a:r>
                        <a:rPr lang="ru-RU" sz="1800" kern="1200" dirty="0" smtClean="0">
                          <a:solidFill>
                            <a:schemeClr val="dk1"/>
                          </a:solidFill>
                          <a:latin typeface="+mn-lt"/>
                          <a:ea typeface="+mn-ea"/>
                          <a:cs typeface="Times New Roman" panose="02020603050405020304" pitchFamily="18" charset="0"/>
                        </a:rPr>
                        <a:t> </a:t>
                      </a:r>
                    </a:p>
                    <a:p>
                      <a:endParaRPr lang="ru-RU" sz="1800" b="1" dirty="0">
                        <a:latin typeface="+mn-lt"/>
                        <a:cs typeface="Times New Roman" panose="02020603050405020304" pitchFamily="18" charset="0"/>
                      </a:endParaRPr>
                    </a:p>
                  </a:txBody>
                  <a:tcPr marL="128009" marR="128009" marT="64007" marB="64007"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4E7E7">
                        <a:alpha val="90000"/>
                      </a:srgbClr>
                    </a:solidFill>
                  </a:tcPr>
                </a:tc>
                <a:extLst>
                  <a:ext uri="{0D108BD9-81ED-4DB2-BD59-A6C34878D82A}">
                    <a16:rowId xmlns="" xmlns:a16="http://schemas.microsoft.com/office/drawing/2014/main" val="10006"/>
                  </a:ext>
                </a:extLst>
              </a:tr>
              <a:tr h="375209">
                <a:tc gridSpan="3">
                  <a:txBody>
                    <a:bodyPr/>
                    <a:lstStyle/>
                    <a:p>
                      <a:pPr marL="0" indent="0" algn="ctr" defTabSz="914400" rtl="0" eaLnBrk="1" latinLnBrk="0" hangingPunct="1">
                        <a:buFont typeface="Arial" panose="020B0604020202020204" pitchFamily="34" charset="0"/>
                        <a:buNone/>
                      </a:pPr>
                      <a:r>
                        <a:rPr lang="ru-RU" sz="2000" b="1" kern="1200" dirty="0" smtClean="0">
                          <a:solidFill>
                            <a:schemeClr val="dk1"/>
                          </a:solidFill>
                          <a:latin typeface="Times New Roman" panose="02020603050405020304" pitchFamily="18" charset="0"/>
                          <a:ea typeface="+mn-ea"/>
                          <a:cs typeface="Times New Roman" panose="02020603050405020304" pitchFamily="18" charset="0"/>
                        </a:rPr>
                        <a:t>Ответственность за допущенные</a:t>
                      </a:r>
                      <a:r>
                        <a:rPr lang="ru-RU" sz="2000" b="1" kern="1200" baseline="0" dirty="0" smtClean="0">
                          <a:solidFill>
                            <a:schemeClr val="dk1"/>
                          </a:solidFill>
                          <a:latin typeface="Times New Roman" panose="02020603050405020304" pitchFamily="18" charset="0"/>
                          <a:ea typeface="+mn-ea"/>
                          <a:cs typeface="Times New Roman" panose="02020603050405020304" pitchFamily="18" charset="0"/>
                        </a:rPr>
                        <a:t> нарушения</a:t>
                      </a:r>
                      <a:r>
                        <a:rPr lang="ru-RU" sz="2000" b="1" kern="1200" dirty="0" smtClean="0">
                          <a:solidFill>
                            <a:schemeClr val="dk1"/>
                          </a:solidFill>
                          <a:latin typeface="Times New Roman" panose="02020603050405020304" pitchFamily="18" charset="0"/>
                          <a:ea typeface="+mn-ea"/>
                          <a:cs typeface="Times New Roman" panose="02020603050405020304" pitchFamily="18" charset="0"/>
                        </a:rPr>
                        <a:t>:</a:t>
                      </a:r>
                    </a:p>
                  </a:txBody>
                  <a:tcPr marL="128009" marR="128009" marT="64007" marB="64007"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E8CBCB">
                        <a:alpha val="90000"/>
                      </a:srgbClr>
                    </a:solidFill>
                  </a:tcPr>
                </a:tc>
                <a:tc hMerge="1">
                  <a:txBody>
                    <a:bodyPr/>
                    <a:lstStyle/>
                    <a:p>
                      <a:endParaRPr lang="ru-RU"/>
                    </a:p>
                  </a:txBody>
                  <a:tcPr/>
                </a:tc>
                <a:tc hMerge="1">
                  <a:txBody>
                    <a:bodyPr/>
                    <a:lstStyle/>
                    <a:p>
                      <a:pPr marL="0" marR="0" indent="176213" algn="l" defTabSz="914400" rtl="0" eaLnBrk="1" fontAlgn="auto" latinLnBrk="0" hangingPunct="1">
                        <a:lnSpc>
                          <a:spcPct val="100000"/>
                        </a:lnSpc>
                        <a:spcBef>
                          <a:spcPts val="0"/>
                        </a:spcBef>
                        <a:spcAft>
                          <a:spcPts val="0"/>
                        </a:spcAft>
                        <a:buClrTx/>
                        <a:buSzTx/>
                        <a:buFontTx/>
                        <a:buChar char="-"/>
                        <a:tabLst/>
                        <a:defRPr/>
                      </a:pPr>
                      <a:endParaRPr lang="ru-RU" sz="1800" b="0" kern="1200" dirty="0" smtClean="0">
                        <a:solidFill>
                          <a:schemeClr val="dk1"/>
                        </a:solidFill>
                        <a:latin typeface="Times New Roman" panose="02020603050405020304" pitchFamily="18" charset="0"/>
                        <a:ea typeface="+mn-ea"/>
                        <a:cs typeface="Times New Roman" panose="02020603050405020304" pitchFamily="18" charset="0"/>
                      </a:endParaRPr>
                    </a:p>
                  </a:txBody>
                  <a:tcPr marL="128009" marR="128009" marT="64007" marB="64007"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E8CBCB">
                        <a:alpha val="90000"/>
                      </a:srgbClr>
                    </a:solidFill>
                  </a:tcPr>
                </a:tc>
                <a:extLst>
                  <a:ext uri="{0D108BD9-81ED-4DB2-BD59-A6C34878D82A}">
                    <a16:rowId xmlns="" xmlns:a16="http://schemas.microsoft.com/office/drawing/2014/main" val="2462426510"/>
                  </a:ext>
                </a:extLst>
              </a:tr>
              <a:tr h="1208488">
                <a:tc gridSpan="3">
                  <a:txBody>
                    <a:bodyPr/>
                    <a:lstStyle/>
                    <a:p>
                      <a:pPr marL="0" marR="0" indent="176213" algn="l" defTabSz="914400" rtl="0" eaLnBrk="1" fontAlgn="auto" latinLnBrk="0" hangingPunct="1">
                        <a:lnSpc>
                          <a:spcPct val="100000"/>
                        </a:lnSpc>
                        <a:spcBef>
                          <a:spcPts val="0"/>
                        </a:spcBef>
                        <a:spcAft>
                          <a:spcPts val="0"/>
                        </a:spcAft>
                        <a:buClrTx/>
                        <a:buSzTx/>
                        <a:buFontTx/>
                        <a:buChar char="-"/>
                        <a:tabLst/>
                        <a:defRPr/>
                      </a:pPr>
                      <a:r>
                        <a:rPr lang="ru-RU" sz="1800" b="0" kern="1200" dirty="0" smtClean="0">
                          <a:solidFill>
                            <a:schemeClr val="dk1"/>
                          </a:solidFill>
                          <a:latin typeface="Times New Roman" panose="02020603050405020304" pitchFamily="18" charset="0"/>
                          <a:ea typeface="+mn-ea"/>
                          <a:cs typeface="Times New Roman" panose="02020603050405020304" pitchFamily="18" charset="0"/>
                        </a:rPr>
                        <a:t>административная:</a:t>
                      </a:r>
                      <a:r>
                        <a:rPr lang="ru-RU" sz="1800" b="0" kern="1200" baseline="0" dirty="0" smtClean="0">
                          <a:solidFill>
                            <a:schemeClr val="dk1"/>
                          </a:solidFill>
                          <a:latin typeface="Times New Roman" panose="02020603050405020304" pitchFamily="18" charset="0"/>
                          <a:ea typeface="+mn-ea"/>
                          <a:cs typeface="Times New Roman" panose="02020603050405020304" pitchFamily="18" charset="0"/>
                        </a:rPr>
                        <a:t> </a:t>
                      </a:r>
                      <a:r>
                        <a:rPr lang="ru-RU" sz="1800" b="0" kern="1200" baseline="0" dirty="0" err="1" smtClean="0">
                          <a:solidFill>
                            <a:schemeClr val="dk1"/>
                          </a:solidFill>
                          <a:latin typeface="Times New Roman" panose="02020603050405020304" pitchFamily="18" charset="0"/>
                          <a:ea typeface="+mn-ea"/>
                          <a:cs typeface="Times New Roman" panose="02020603050405020304" pitchFamily="18" charset="0"/>
                        </a:rPr>
                        <a:t>ст</a:t>
                      </a:r>
                      <a:r>
                        <a:rPr lang="ru-RU" sz="1800" b="0" kern="1200" baseline="0" dirty="0" smtClean="0">
                          <a:solidFill>
                            <a:schemeClr val="dk1"/>
                          </a:solidFill>
                          <a:latin typeface="Times New Roman" panose="02020603050405020304" pitchFamily="18" charset="0"/>
                          <a:ea typeface="+mn-ea"/>
                          <a:cs typeface="Times New Roman" panose="02020603050405020304" pitchFamily="18" charset="0"/>
                        </a:rPr>
                        <a:t> </a:t>
                      </a:r>
                      <a:r>
                        <a:rPr lang="ru-RU" sz="1800" b="0" kern="1200" baseline="0" dirty="0" smtClean="0">
                          <a:solidFill>
                            <a:schemeClr val="dk1"/>
                          </a:solidFill>
                          <a:latin typeface="Times New Roman" panose="02020603050405020304" pitchFamily="18" charset="0"/>
                          <a:ea typeface="+mn-ea"/>
                          <a:cs typeface="Times New Roman" panose="02020603050405020304" pitchFamily="18" charset="0"/>
                        </a:rPr>
                        <a:t>7.29 КоАП РФ;</a:t>
                      </a:r>
                    </a:p>
                    <a:p>
                      <a:pPr marL="0" marR="0" indent="176213" algn="l" defTabSz="914400" rtl="0" eaLnBrk="1" fontAlgn="auto" latinLnBrk="0" hangingPunct="1">
                        <a:lnSpc>
                          <a:spcPct val="100000"/>
                        </a:lnSpc>
                        <a:spcBef>
                          <a:spcPts val="0"/>
                        </a:spcBef>
                        <a:spcAft>
                          <a:spcPts val="0"/>
                        </a:spcAft>
                        <a:buClrTx/>
                        <a:buSzTx/>
                        <a:buFontTx/>
                        <a:buChar char="-"/>
                        <a:tabLst/>
                        <a:defRPr/>
                      </a:pPr>
                      <a:r>
                        <a:rPr lang="ru-RU" sz="1800" b="0" kern="1200" baseline="0" dirty="0" smtClean="0">
                          <a:solidFill>
                            <a:schemeClr val="dk1"/>
                          </a:solidFill>
                          <a:latin typeface="Times New Roman" panose="02020603050405020304" pitchFamily="18" charset="0"/>
                          <a:ea typeface="+mn-ea"/>
                          <a:cs typeface="Times New Roman" panose="02020603050405020304" pitchFamily="18" charset="0"/>
                        </a:rPr>
                        <a:t>дисциплинарная;</a:t>
                      </a:r>
                    </a:p>
                    <a:p>
                      <a:pPr marL="0" marR="0" indent="176213" algn="l" defTabSz="914400" rtl="0" eaLnBrk="1" fontAlgn="auto" latinLnBrk="0" hangingPunct="1">
                        <a:lnSpc>
                          <a:spcPct val="100000"/>
                        </a:lnSpc>
                        <a:spcBef>
                          <a:spcPts val="0"/>
                        </a:spcBef>
                        <a:spcAft>
                          <a:spcPts val="0"/>
                        </a:spcAft>
                        <a:buClrTx/>
                        <a:buSzTx/>
                        <a:buFontTx/>
                        <a:buChar char="-"/>
                        <a:tabLst/>
                        <a:defRPr/>
                      </a:pPr>
                      <a:r>
                        <a:rPr lang="ru-RU" sz="1800" b="0" kern="1200" baseline="0" dirty="0" smtClean="0">
                          <a:solidFill>
                            <a:schemeClr val="dk1"/>
                          </a:solidFill>
                          <a:latin typeface="Times New Roman" panose="02020603050405020304" pitchFamily="18" charset="0"/>
                          <a:ea typeface="+mn-ea"/>
                          <a:cs typeface="Times New Roman" panose="02020603050405020304" pitchFamily="18" charset="0"/>
                        </a:rPr>
                        <a:t>материальная – в случае установления причинения материального вреда;</a:t>
                      </a:r>
                    </a:p>
                    <a:p>
                      <a:pPr marL="0" marR="0" indent="176213" algn="l" defTabSz="914400" rtl="0" eaLnBrk="1" fontAlgn="auto" latinLnBrk="0" hangingPunct="1">
                        <a:lnSpc>
                          <a:spcPct val="100000"/>
                        </a:lnSpc>
                        <a:spcBef>
                          <a:spcPts val="0"/>
                        </a:spcBef>
                        <a:spcAft>
                          <a:spcPts val="0"/>
                        </a:spcAft>
                        <a:buClrTx/>
                        <a:buSzTx/>
                        <a:buFontTx/>
                        <a:buChar char="-"/>
                        <a:tabLst/>
                        <a:defRPr/>
                      </a:pPr>
                      <a:r>
                        <a:rPr lang="ru-RU" sz="1800" b="0" kern="1200" baseline="0" dirty="0" smtClean="0">
                          <a:solidFill>
                            <a:schemeClr val="dk1"/>
                          </a:solidFill>
                          <a:latin typeface="Times New Roman" panose="02020603050405020304" pitchFamily="18" charset="0"/>
                          <a:ea typeface="+mn-ea"/>
                          <a:cs typeface="Times New Roman" panose="02020603050405020304" pitchFamily="18" charset="0"/>
                        </a:rPr>
                        <a:t>уголовная – в случае установления корыстного мотива (</a:t>
                      </a:r>
                      <a:r>
                        <a:rPr lang="ru-RU" sz="1800" b="0" kern="1200" baseline="0" dirty="0" err="1" smtClean="0">
                          <a:solidFill>
                            <a:schemeClr val="dk1"/>
                          </a:solidFill>
                          <a:latin typeface="Times New Roman" panose="02020603050405020304" pitchFamily="18" charset="0"/>
                          <a:ea typeface="+mn-ea"/>
                          <a:cs typeface="Times New Roman" panose="02020603050405020304" pitchFamily="18" charset="0"/>
                        </a:rPr>
                        <a:t>ст</a:t>
                      </a:r>
                      <a:r>
                        <a:rPr lang="ru-RU" sz="1800" b="0" kern="1200" baseline="0" dirty="0" smtClean="0">
                          <a:solidFill>
                            <a:schemeClr val="dk1"/>
                          </a:solidFill>
                          <a:latin typeface="Times New Roman" panose="02020603050405020304" pitchFamily="18" charset="0"/>
                          <a:ea typeface="+mn-ea"/>
                          <a:cs typeface="Times New Roman" panose="02020603050405020304" pitchFamily="18" charset="0"/>
                        </a:rPr>
                        <a:t> </a:t>
                      </a:r>
                      <a:r>
                        <a:rPr lang="ru-RU" sz="1800" b="0" kern="1200" baseline="0" dirty="0" smtClean="0">
                          <a:solidFill>
                            <a:schemeClr val="dk1"/>
                          </a:solidFill>
                          <a:latin typeface="Times New Roman" panose="02020603050405020304" pitchFamily="18" charset="0"/>
                          <a:ea typeface="+mn-ea"/>
                          <a:cs typeface="Times New Roman" panose="02020603050405020304" pitchFamily="18" charset="0"/>
                        </a:rPr>
                        <a:t>285</a:t>
                      </a:r>
                      <a:r>
                        <a:rPr lang="ru-RU" sz="1800" b="0" kern="1200" baseline="0" dirty="0" smtClean="0">
                          <a:solidFill>
                            <a:schemeClr val="dk1"/>
                          </a:solidFill>
                          <a:latin typeface="Times New Roman" panose="02020603050405020304" pitchFamily="18" charset="0"/>
                          <a:ea typeface="+mn-ea"/>
                          <a:cs typeface="Times New Roman" panose="02020603050405020304" pitchFamily="18" charset="0"/>
                        </a:rPr>
                        <a:t>, 286, </a:t>
                      </a:r>
                      <a:r>
                        <a:rPr lang="ru-RU" sz="1800" b="0" kern="1200" baseline="0" dirty="0" smtClean="0">
                          <a:solidFill>
                            <a:schemeClr val="dk1"/>
                          </a:solidFill>
                          <a:latin typeface="Times New Roman" panose="02020603050405020304" pitchFamily="18" charset="0"/>
                          <a:ea typeface="+mn-ea"/>
                          <a:cs typeface="Times New Roman" panose="02020603050405020304" pitchFamily="18" charset="0"/>
                        </a:rPr>
                        <a:t>290, </a:t>
                      </a:r>
                      <a:r>
                        <a:rPr lang="ru-RU" sz="1800" b="0" kern="1200" baseline="0" dirty="0" smtClean="0">
                          <a:solidFill>
                            <a:schemeClr val="dk1"/>
                          </a:solidFill>
                          <a:latin typeface="Times New Roman" panose="02020603050405020304" pitchFamily="18" charset="0"/>
                          <a:ea typeface="+mn-ea"/>
                          <a:cs typeface="Times New Roman" panose="02020603050405020304" pitchFamily="18" charset="0"/>
                        </a:rPr>
                        <a:t>291 УК </a:t>
                      </a:r>
                      <a:r>
                        <a:rPr lang="ru-RU" sz="1800" b="0" kern="1200" baseline="0" dirty="0" smtClean="0">
                          <a:solidFill>
                            <a:schemeClr val="dk1"/>
                          </a:solidFill>
                          <a:latin typeface="Times New Roman" panose="02020603050405020304" pitchFamily="18" charset="0"/>
                          <a:ea typeface="+mn-ea"/>
                          <a:cs typeface="Times New Roman" panose="02020603050405020304" pitchFamily="18" charset="0"/>
                        </a:rPr>
                        <a:t>РФ); </a:t>
                      </a:r>
                      <a:endParaRPr lang="ru-RU" sz="1800" b="0" kern="1200" dirty="0" smtClean="0">
                        <a:solidFill>
                          <a:schemeClr val="dk1"/>
                        </a:solidFill>
                        <a:latin typeface="Times New Roman" panose="02020603050405020304" pitchFamily="18" charset="0"/>
                        <a:ea typeface="+mn-ea"/>
                        <a:cs typeface="Times New Roman" panose="02020603050405020304" pitchFamily="18" charset="0"/>
                      </a:endParaRPr>
                    </a:p>
                  </a:txBody>
                  <a:tcPr marL="128009" marR="128009" marT="64007" marB="64007"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4E7E7">
                        <a:alpha val="90000"/>
                      </a:srgbClr>
                    </a:solidFill>
                  </a:tcPr>
                </a:tc>
                <a:tc hMerge="1">
                  <a:txBody>
                    <a:bodyPr/>
                    <a:lstStyle/>
                    <a:p>
                      <a:endParaRPr lang="ru-RU"/>
                    </a:p>
                  </a:txBody>
                  <a:tcPr/>
                </a:tc>
                <a:tc hMerge="1">
                  <a:txBody>
                    <a:bodyPr/>
                    <a:lstStyle/>
                    <a:p>
                      <a:endParaRPr lang="ru-RU" dirty="0"/>
                    </a:p>
                  </a:txBody>
                  <a:tcPr marL="128009" marR="128009" marT="64007" marB="64007"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E8CBCB">
                        <a:alpha val="90000"/>
                      </a:srgbClr>
                    </a:solidFill>
                  </a:tcPr>
                </a:tc>
              </a:tr>
              <a:tr h="216407">
                <a:tc gridSpan="3">
                  <a:txBody>
                    <a:bodyPr/>
                    <a:lstStyle/>
                    <a:p>
                      <a:pPr marL="0" indent="0" algn="ctr" defTabSz="914400" rtl="0" eaLnBrk="1" latinLnBrk="0" hangingPunct="1">
                        <a:buFont typeface="Arial" panose="020B0604020202020204" pitchFamily="34" charset="0"/>
                        <a:buNone/>
                      </a:pPr>
                      <a:r>
                        <a:rPr lang="ru-RU" sz="2000" b="1" kern="1200" dirty="0" smtClean="0">
                          <a:solidFill>
                            <a:schemeClr val="dk1"/>
                          </a:solidFill>
                          <a:latin typeface="Times New Roman" panose="02020603050405020304" pitchFamily="18" charset="0"/>
                          <a:ea typeface="+mn-ea"/>
                          <a:cs typeface="Times New Roman" panose="02020603050405020304" pitchFamily="18" charset="0"/>
                        </a:rPr>
                        <a:t>Рекомендации:</a:t>
                      </a:r>
                      <a:endParaRPr lang="ru-RU" sz="1800" b="0" kern="1200" dirty="0">
                        <a:solidFill>
                          <a:schemeClr val="dk1"/>
                        </a:solidFill>
                        <a:latin typeface="Times New Roman" panose="02020603050405020304" pitchFamily="18" charset="0"/>
                        <a:ea typeface="+mn-ea"/>
                        <a:cs typeface="Times New Roman" panose="02020603050405020304" pitchFamily="18" charset="0"/>
                      </a:endParaRPr>
                    </a:p>
                  </a:txBody>
                  <a:tcPr marL="128009" marR="128009" marT="64007" marB="64007"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E8CBCB">
                        <a:alpha val="90000"/>
                      </a:srgbClr>
                    </a:solidFill>
                  </a:tcPr>
                </a:tc>
                <a:tc hMerge="1">
                  <a:txBody>
                    <a:bodyPr/>
                    <a:lstStyle/>
                    <a:p>
                      <a:endParaRPr lang="ru-RU"/>
                    </a:p>
                  </a:txBody>
                  <a:tcPr/>
                </a:tc>
                <a:tc hMerge="1">
                  <a:txBody>
                    <a:bodyPr/>
                    <a:lstStyle/>
                    <a:p>
                      <a:pPr marL="0" algn="l" defTabSz="914400" rtl="0" eaLnBrk="1" latinLnBrk="0" hangingPunct="1"/>
                      <a:endParaRPr lang="ru-RU" sz="1800" b="0" kern="1200" dirty="0">
                        <a:solidFill>
                          <a:schemeClr val="dk1"/>
                        </a:solidFill>
                        <a:latin typeface="Times New Roman" panose="02020603050405020304" pitchFamily="18" charset="0"/>
                        <a:ea typeface="+mn-ea"/>
                        <a:cs typeface="Times New Roman" panose="02020603050405020304" pitchFamily="18" charset="0"/>
                      </a:endParaRPr>
                    </a:p>
                  </a:txBody>
                  <a:tcPr marL="128009" marR="128009" marT="64007" marB="64007"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E8CBCB">
                        <a:alpha val="90000"/>
                      </a:srgbClr>
                    </a:solidFill>
                  </a:tcPr>
                </a:tc>
                <a:extLst>
                  <a:ext uri="{0D108BD9-81ED-4DB2-BD59-A6C34878D82A}">
                    <a16:rowId xmlns="" xmlns:a16="http://schemas.microsoft.com/office/drawing/2014/main" val="3273602394"/>
                  </a:ext>
                </a:extLst>
              </a:tr>
              <a:tr h="216407">
                <a:tc gridSpan="3">
                  <a:txBody>
                    <a:bodyPr/>
                    <a:lstStyle/>
                    <a:p>
                      <a:pPr marL="0" indent="176213" algn="l" defTabSz="914400" rtl="0" eaLnBrk="1" latinLnBrk="0" hangingPunct="1">
                        <a:buFontTx/>
                        <a:buChar char="-"/>
                      </a:pPr>
                      <a:r>
                        <a:rPr lang="ru-RU" sz="1800" b="0" kern="1200" dirty="0" smtClean="0">
                          <a:solidFill>
                            <a:schemeClr val="dk1"/>
                          </a:solidFill>
                          <a:latin typeface="Times New Roman" panose="02020603050405020304" pitchFamily="18" charset="0"/>
                          <a:ea typeface="+mn-ea"/>
                          <a:cs typeface="Times New Roman" panose="02020603050405020304" pitchFamily="18" charset="0"/>
                        </a:rPr>
                        <a:t>не превышать сумму 600 000</a:t>
                      </a:r>
                      <a:r>
                        <a:rPr lang="ru-RU" sz="1800" b="0" kern="1200" baseline="0" dirty="0" smtClean="0">
                          <a:solidFill>
                            <a:schemeClr val="dk1"/>
                          </a:solidFill>
                          <a:latin typeface="Times New Roman" panose="02020603050405020304" pitchFamily="18" charset="0"/>
                          <a:ea typeface="+mn-ea"/>
                          <a:cs typeface="Times New Roman" panose="02020603050405020304" pitchFamily="18" charset="0"/>
                        </a:rPr>
                        <a:t> руб. при заключении контракта/договора, заключаемого на основании п 4, 5 ч 1 </a:t>
                      </a:r>
                      <a:r>
                        <a:rPr lang="ru-RU" sz="1800" b="0" kern="1200" baseline="0" dirty="0" err="1" smtClean="0">
                          <a:solidFill>
                            <a:schemeClr val="dk1"/>
                          </a:solidFill>
                          <a:latin typeface="Times New Roman" panose="02020603050405020304" pitchFamily="18" charset="0"/>
                          <a:ea typeface="+mn-ea"/>
                          <a:cs typeface="Times New Roman" panose="02020603050405020304" pitchFamily="18" charset="0"/>
                        </a:rPr>
                        <a:t>ст</a:t>
                      </a:r>
                      <a:r>
                        <a:rPr lang="ru-RU" sz="1800" b="0" kern="1200" baseline="0" dirty="0" smtClean="0">
                          <a:solidFill>
                            <a:schemeClr val="dk1"/>
                          </a:solidFill>
                          <a:latin typeface="Times New Roman" panose="02020603050405020304" pitchFamily="18" charset="0"/>
                          <a:ea typeface="+mn-ea"/>
                          <a:cs typeface="Times New Roman" panose="02020603050405020304" pitchFamily="18" charset="0"/>
                        </a:rPr>
                        <a:t> 93 ФЗ № 44;</a:t>
                      </a:r>
                    </a:p>
                    <a:p>
                      <a:pPr marL="0" indent="176213" algn="l" defTabSz="914400" rtl="0" eaLnBrk="1" latinLnBrk="0" hangingPunct="1">
                        <a:buFontTx/>
                        <a:buChar char="-"/>
                      </a:pPr>
                      <a:r>
                        <a:rPr lang="ru-RU" sz="1800" b="0" kern="1200" baseline="0" dirty="0" smtClean="0">
                          <a:solidFill>
                            <a:schemeClr val="dk1"/>
                          </a:solidFill>
                          <a:latin typeface="Times New Roman" panose="02020603050405020304" pitchFamily="18" charset="0"/>
                          <a:ea typeface="+mn-ea"/>
                          <a:cs typeface="Times New Roman" panose="02020603050405020304" pitchFamily="18" charset="0"/>
                        </a:rPr>
                        <a:t>соблюдать установленный порог объема закупок по п 4, 5 ч 1 </a:t>
                      </a:r>
                      <a:r>
                        <a:rPr lang="ru-RU" sz="1800" b="0" kern="1200" baseline="0" dirty="0" err="1" smtClean="0">
                          <a:solidFill>
                            <a:schemeClr val="dk1"/>
                          </a:solidFill>
                          <a:latin typeface="Times New Roman" panose="02020603050405020304" pitchFamily="18" charset="0"/>
                          <a:ea typeface="+mn-ea"/>
                          <a:cs typeface="Times New Roman" panose="02020603050405020304" pitchFamily="18" charset="0"/>
                        </a:rPr>
                        <a:t>ст</a:t>
                      </a:r>
                      <a:r>
                        <a:rPr lang="ru-RU" sz="1800" b="0" kern="1200" baseline="0" dirty="0" smtClean="0">
                          <a:solidFill>
                            <a:schemeClr val="dk1"/>
                          </a:solidFill>
                          <a:latin typeface="Times New Roman" panose="02020603050405020304" pitchFamily="18" charset="0"/>
                          <a:ea typeface="+mn-ea"/>
                          <a:cs typeface="Times New Roman" panose="02020603050405020304" pitchFamily="18" charset="0"/>
                        </a:rPr>
                        <a:t> 93 ФЗ № 44;</a:t>
                      </a:r>
                      <a:endParaRPr lang="ru-RU" sz="1800" b="0" kern="1200" baseline="0" dirty="0">
                        <a:solidFill>
                          <a:schemeClr val="dk1"/>
                        </a:solidFill>
                        <a:latin typeface="Times New Roman" panose="02020603050405020304" pitchFamily="18" charset="0"/>
                        <a:ea typeface="+mn-ea"/>
                        <a:cs typeface="Times New Roman" panose="02020603050405020304" pitchFamily="18" charset="0"/>
                      </a:endParaRPr>
                    </a:p>
                    <a:p>
                      <a:pPr marL="0" indent="176213" algn="l" defTabSz="914400" rtl="0" eaLnBrk="1" latinLnBrk="0" hangingPunct="1">
                        <a:buFontTx/>
                        <a:buChar char="-"/>
                      </a:pPr>
                      <a:r>
                        <a:rPr lang="ru-RU" sz="1800" b="0" kern="1200" baseline="0" dirty="0" smtClean="0">
                          <a:solidFill>
                            <a:schemeClr val="dk1"/>
                          </a:solidFill>
                          <a:latin typeface="Times New Roman" panose="02020603050405020304" pitchFamily="18" charset="0"/>
                          <a:ea typeface="+mn-ea"/>
                          <a:cs typeface="Times New Roman" panose="02020603050405020304" pitchFamily="18" charset="0"/>
                        </a:rPr>
                        <a:t>не допускать случаев искусственного дробления.</a:t>
                      </a:r>
                    </a:p>
                  </a:txBody>
                  <a:tcPr marL="128009" marR="128009" marT="64007" marB="64007"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4E7E7">
                        <a:alpha val="90000"/>
                      </a:srgbClr>
                    </a:solidFill>
                  </a:tcPr>
                </a:tc>
                <a:tc hMerge="1">
                  <a:txBody>
                    <a:bodyPr/>
                    <a:lstStyle/>
                    <a:p>
                      <a:endParaRPr lang="ru-RU"/>
                    </a:p>
                  </a:txBody>
                  <a:tcPr/>
                </a:tc>
                <a:tc hMerge="1">
                  <a:txBody>
                    <a:bodyPr/>
                    <a:lstStyle/>
                    <a:p>
                      <a:endParaRPr lang="ru-RU"/>
                    </a:p>
                  </a:txBody>
                  <a:tcPr/>
                </a:tc>
              </a:tr>
            </a:tbl>
          </a:graphicData>
        </a:graphic>
      </p:graphicFrame>
      <p:sp>
        <p:nvSpPr>
          <p:cNvPr id="10" name="Номер слайда 3">
            <a:extLst>
              <a:ext uri="{FF2B5EF4-FFF2-40B4-BE49-F238E27FC236}">
                <a16:creationId xmlns="" xmlns:a16="http://schemas.microsoft.com/office/drawing/2014/main" id="{F71DF1FC-EB6F-4E10-8D5C-56AF78E2070E}"/>
              </a:ext>
            </a:extLst>
          </p:cNvPr>
          <p:cNvSpPr>
            <a:spLocks noGrp="1"/>
          </p:cNvSpPr>
          <p:nvPr>
            <p:ph type="sldNum" sz="quarter" idx="10"/>
          </p:nvPr>
        </p:nvSpPr>
        <p:spPr bwMode="auto">
          <a:xfrm>
            <a:off x="15523978" y="9236294"/>
            <a:ext cx="1358444" cy="364907"/>
          </a:xfrm>
          <a:noFill/>
          <a:ln>
            <a:miter lim="800000"/>
            <a:headEnd/>
            <a:tailEnd/>
          </a:ln>
        </p:spPr>
        <p:txBody>
          <a:bodyPr/>
          <a:lstStyle/>
          <a:p>
            <a:fld id="{925AC45A-A550-41AE-8109-BB1EE673FDAF}" type="slidenum">
              <a:rPr lang="en-GB" sz="2400" b="1" smtClean="0">
                <a:solidFill>
                  <a:srgbClr val="7F7F7F"/>
                </a:solidFill>
                <a:latin typeface="Arial" charset="0"/>
                <a:cs typeface="Arial" charset="0"/>
              </a:rPr>
              <a:pPr/>
              <a:t>1</a:t>
            </a:fld>
            <a:endParaRPr lang="en-GB" sz="2400" b="1" dirty="0">
              <a:solidFill>
                <a:srgbClr val="7F7F7F"/>
              </a:solidFill>
              <a:latin typeface="Arial" charset="0"/>
              <a:cs typeface="Arial" charset="0"/>
            </a:endParaRPr>
          </a:p>
          <a:p>
            <a:endParaRPr lang="ru-RU" dirty="0">
              <a:solidFill>
                <a:prstClr val="black"/>
              </a:solidFill>
            </a:endParaRPr>
          </a:p>
        </p:txBody>
      </p:sp>
    </p:spTree>
    <p:extLst>
      <p:ext uri="{BB962C8B-B14F-4D97-AF65-F5344CB8AC3E}">
        <p14:creationId xmlns:p14="http://schemas.microsoft.com/office/powerpoint/2010/main" val="268817240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Номер слайда 2"/>
          <p:cNvSpPr>
            <a:spLocks noGrp="1"/>
          </p:cNvSpPr>
          <p:nvPr>
            <p:ph type="sldNum" sz="quarter" idx="10"/>
          </p:nvPr>
        </p:nvSpPr>
        <p:spPr/>
        <p:txBody>
          <a:bodyPr/>
          <a:lstStyle/>
          <a:p>
            <a:pPr>
              <a:defRPr/>
            </a:pPr>
            <a:fld id="{80D08328-F60D-47BA-8819-6950C919FA53}" type="slidenum">
              <a:rPr lang="ru-RU" smtClean="0"/>
              <a:pPr>
                <a:defRPr/>
              </a:pPr>
              <a:t>2</a:t>
            </a:fld>
            <a:endParaRPr lang="ru-RU" dirty="0"/>
          </a:p>
        </p:txBody>
      </p:sp>
      <p:sp>
        <p:nvSpPr>
          <p:cNvPr id="5" name="Заголовок 4">
            <a:extLst>
              <a:ext uri="{FF2B5EF4-FFF2-40B4-BE49-F238E27FC236}">
                <a16:creationId xmlns="" xmlns:a16="http://schemas.microsoft.com/office/drawing/2014/main" id="{FD055397-C6BE-4231-A365-D6A51BC010DD}"/>
              </a:ext>
            </a:extLst>
          </p:cNvPr>
          <p:cNvSpPr txBox="1">
            <a:spLocks/>
          </p:cNvSpPr>
          <p:nvPr/>
        </p:nvSpPr>
        <p:spPr bwMode="auto">
          <a:xfrm>
            <a:off x="206694" y="415746"/>
            <a:ext cx="15586392"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rtlCol="0" anchor="ctr" anchorCtr="0" compatLnSpc="1">
            <a:prstTxWarp prst="textNoShape">
              <a:avLst/>
            </a:prstTxWarp>
            <a:spAutoFit/>
          </a:bodyPr>
          <a:lstStyle>
            <a:lvl1pPr algn="l" rtl="0" fontAlgn="base">
              <a:spcBef>
                <a:spcPct val="0"/>
              </a:spcBef>
              <a:spcAft>
                <a:spcPct val="0"/>
              </a:spcAft>
              <a:defRPr sz="2100" b="1">
                <a:solidFill>
                  <a:srgbClr val="7F7F7F"/>
                </a:solidFill>
                <a:latin typeface="+mj-lt"/>
                <a:ea typeface="+mj-ea"/>
                <a:cs typeface="+mj-cs"/>
              </a:defRPr>
            </a:lvl1pPr>
            <a:lvl2pPr algn="l" rtl="0" fontAlgn="base">
              <a:spcBef>
                <a:spcPct val="0"/>
              </a:spcBef>
              <a:spcAft>
                <a:spcPct val="0"/>
              </a:spcAft>
              <a:defRPr sz="2100" b="1">
                <a:solidFill>
                  <a:srgbClr val="7F7F7F"/>
                </a:solidFill>
                <a:latin typeface="Book Antiqua" panose="02040602050305030304" pitchFamily="18" charset="0"/>
              </a:defRPr>
            </a:lvl2pPr>
            <a:lvl3pPr algn="l" rtl="0" fontAlgn="base">
              <a:spcBef>
                <a:spcPct val="0"/>
              </a:spcBef>
              <a:spcAft>
                <a:spcPct val="0"/>
              </a:spcAft>
              <a:defRPr sz="2100" b="1">
                <a:solidFill>
                  <a:srgbClr val="7F7F7F"/>
                </a:solidFill>
                <a:latin typeface="Book Antiqua" panose="02040602050305030304" pitchFamily="18" charset="0"/>
              </a:defRPr>
            </a:lvl3pPr>
            <a:lvl4pPr algn="l" rtl="0" fontAlgn="base">
              <a:spcBef>
                <a:spcPct val="0"/>
              </a:spcBef>
              <a:spcAft>
                <a:spcPct val="0"/>
              </a:spcAft>
              <a:defRPr sz="2100" b="1">
                <a:solidFill>
                  <a:srgbClr val="7F7F7F"/>
                </a:solidFill>
                <a:latin typeface="Book Antiqua" panose="02040602050305030304" pitchFamily="18" charset="0"/>
              </a:defRPr>
            </a:lvl4pPr>
            <a:lvl5pPr algn="l" rtl="0" fontAlgn="base">
              <a:spcBef>
                <a:spcPct val="0"/>
              </a:spcBef>
              <a:spcAft>
                <a:spcPct val="0"/>
              </a:spcAft>
              <a:defRPr sz="2100" b="1">
                <a:solidFill>
                  <a:srgbClr val="7F7F7F"/>
                </a:solidFill>
                <a:latin typeface="Book Antiqua" panose="02040602050305030304" pitchFamily="18" charset="0"/>
              </a:defRPr>
            </a:lvl5pPr>
            <a:lvl6pPr marL="478981" algn="ctr" rtl="0" eaLnBrk="1" fontAlgn="base" hangingPunct="1">
              <a:spcBef>
                <a:spcPct val="0"/>
              </a:spcBef>
              <a:spcAft>
                <a:spcPct val="0"/>
              </a:spcAft>
              <a:defRPr sz="3150">
                <a:solidFill>
                  <a:schemeClr val="accent2"/>
                </a:solidFill>
                <a:latin typeface="Arial" charset="0"/>
              </a:defRPr>
            </a:lvl6pPr>
            <a:lvl7pPr marL="957943" algn="ctr" rtl="0" eaLnBrk="1" fontAlgn="base" hangingPunct="1">
              <a:spcBef>
                <a:spcPct val="0"/>
              </a:spcBef>
              <a:spcAft>
                <a:spcPct val="0"/>
              </a:spcAft>
              <a:defRPr sz="3150">
                <a:solidFill>
                  <a:schemeClr val="accent2"/>
                </a:solidFill>
                <a:latin typeface="Arial" charset="0"/>
              </a:defRPr>
            </a:lvl7pPr>
            <a:lvl8pPr marL="1436879" algn="ctr" rtl="0" eaLnBrk="1" fontAlgn="base" hangingPunct="1">
              <a:spcBef>
                <a:spcPct val="0"/>
              </a:spcBef>
              <a:spcAft>
                <a:spcPct val="0"/>
              </a:spcAft>
              <a:defRPr sz="3150">
                <a:solidFill>
                  <a:schemeClr val="accent2"/>
                </a:solidFill>
                <a:latin typeface="Arial" charset="0"/>
              </a:defRPr>
            </a:lvl8pPr>
            <a:lvl9pPr marL="1915827" algn="ctr" rtl="0" eaLnBrk="1" fontAlgn="base" hangingPunct="1">
              <a:spcBef>
                <a:spcPct val="0"/>
              </a:spcBef>
              <a:spcAft>
                <a:spcPct val="0"/>
              </a:spcAft>
              <a:defRPr sz="3150">
                <a:solidFill>
                  <a:schemeClr val="accent2"/>
                </a:solidFill>
                <a:latin typeface="Arial" charset="0"/>
              </a:defRPr>
            </a:lvl9pPr>
          </a:lstStyle>
          <a:p>
            <a:pPr marL="131128">
              <a:defRPr/>
            </a:pPr>
            <a:r>
              <a:rPr lang="ru-RU" sz="2800" cap="all" dirty="0" smtClean="0">
                <a:solidFill>
                  <a:schemeClr val="tx1">
                    <a:lumMod val="50000"/>
                    <a:lumOff val="50000"/>
                  </a:schemeClr>
                </a:solidFill>
              </a:rPr>
              <a:t> нарушения при ИСПОЛНЕНИИ контрактов</a:t>
            </a:r>
            <a:endParaRPr lang="ru-RU" sz="2800" cap="all" dirty="0">
              <a:solidFill>
                <a:schemeClr val="tx1">
                  <a:lumMod val="50000"/>
                  <a:lumOff val="50000"/>
                </a:schemeClr>
              </a:solidFill>
            </a:endParaRPr>
          </a:p>
        </p:txBody>
      </p:sp>
      <p:graphicFrame>
        <p:nvGraphicFramePr>
          <p:cNvPr id="6" name="Таблица 5">
            <a:extLst>
              <a:ext uri="{FF2B5EF4-FFF2-40B4-BE49-F238E27FC236}">
                <a16:creationId xmlns="" xmlns:a16="http://schemas.microsoft.com/office/drawing/2014/main" id="{B682CA8F-0D5A-418F-B53F-097B9B51F5DE}"/>
              </a:ext>
            </a:extLst>
          </p:cNvPr>
          <p:cNvGraphicFramePr>
            <a:graphicFrameLocks noGrp="1"/>
          </p:cNvGraphicFramePr>
          <p:nvPr>
            <p:extLst>
              <p:ext uri="{D42A27DB-BD31-4B8C-83A1-F6EECF244321}">
                <p14:modId xmlns:p14="http://schemas.microsoft.com/office/powerpoint/2010/main" val="517637336"/>
              </p:ext>
            </p:extLst>
          </p:nvPr>
        </p:nvGraphicFramePr>
        <p:xfrm>
          <a:off x="239705" y="1309090"/>
          <a:ext cx="16589391" cy="6677539"/>
        </p:xfrm>
        <a:graphic>
          <a:graphicData uri="http://schemas.openxmlformats.org/drawingml/2006/table">
            <a:tbl>
              <a:tblPr firstRow="1" bandRow="1"/>
              <a:tblGrid>
                <a:gridCol w="7614757">
                  <a:extLst>
                    <a:ext uri="{9D8B030D-6E8A-4147-A177-3AD203B41FA5}">
                      <a16:colId xmlns="" xmlns:a16="http://schemas.microsoft.com/office/drawing/2014/main" val="20000"/>
                    </a:ext>
                  </a:extLst>
                </a:gridCol>
                <a:gridCol w="8974634">
                  <a:extLst>
                    <a:ext uri="{9D8B030D-6E8A-4147-A177-3AD203B41FA5}">
                      <a16:colId xmlns="" xmlns:a16="http://schemas.microsoft.com/office/drawing/2014/main" val="983646216"/>
                    </a:ext>
                  </a:extLst>
                </a:gridCol>
              </a:tblGrid>
              <a:tr h="630311">
                <a:tc gridSpan="2">
                  <a:txBody>
                    <a:bodyPr/>
                    <a:lstStyle/>
                    <a:p>
                      <a:pPr algn="ctr"/>
                      <a:r>
                        <a:rPr lang="ru-RU" sz="2800" b="1" dirty="0" smtClean="0">
                          <a:solidFill>
                            <a:schemeClr val="bg1"/>
                          </a:solidFill>
                          <a:latin typeface="Times New Roman" panose="02020603050405020304" pitchFamily="18" charset="0"/>
                          <a:cs typeface="Times New Roman" panose="02020603050405020304" pitchFamily="18" charset="0"/>
                        </a:rPr>
                        <a:t>Исполнение</a:t>
                      </a:r>
                      <a:r>
                        <a:rPr lang="ru-RU" sz="2800" b="1" baseline="0" dirty="0" smtClean="0">
                          <a:solidFill>
                            <a:schemeClr val="bg1"/>
                          </a:solidFill>
                          <a:latin typeface="Times New Roman" panose="02020603050405020304" pitchFamily="18" charset="0"/>
                          <a:cs typeface="Times New Roman" panose="02020603050405020304" pitchFamily="18" charset="0"/>
                        </a:rPr>
                        <a:t> контракта -</a:t>
                      </a:r>
                      <a:r>
                        <a:rPr lang="ru-RU" sz="2800" b="1" dirty="0" smtClean="0">
                          <a:solidFill>
                            <a:schemeClr val="bg1"/>
                          </a:solidFill>
                          <a:latin typeface="Times New Roman" panose="02020603050405020304" pitchFamily="18" charset="0"/>
                          <a:cs typeface="Times New Roman" panose="02020603050405020304" pitchFamily="18" charset="0"/>
                        </a:rPr>
                        <a:t> </a:t>
                      </a:r>
                      <a:r>
                        <a:rPr lang="ru-RU" sz="2800" b="1" dirty="0" err="1" smtClean="0">
                          <a:solidFill>
                            <a:schemeClr val="bg1"/>
                          </a:solidFill>
                          <a:latin typeface="Times New Roman" panose="02020603050405020304" pitchFamily="18" charset="0"/>
                          <a:cs typeface="Times New Roman" panose="02020603050405020304" pitchFamily="18" charset="0"/>
                        </a:rPr>
                        <a:t>ст</a:t>
                      </a:r>
                      <a:r>
                        <a:rPr lang="ru-RU" sz="2800" b="1" dirty="0" smtClean="0">
                          <a:solidFill>
                            <a:schemeClr val="bg1"/>
                          </a:solidFill>
                          <a:latin typeface="Times New Roman" panose="02020603050405020304" pitchFamily="18" charset="0"/>
                          <a:cs typeface="Times New Roman" panose="02020603050405020304" pitchFamily="18" charset="0"/>
                        </a:rPr>
                        <a:t> 34,</a:t>
                      </a:r>
                      <a:r>
                        <a:rPr lang="ru-RU" sz="2800" b="1" baseline="0" dirty="0" smtClean="0">
                          <a:solidFill>
                            <a:schemeClr val="bg1"/>
                          </a:solidFill>
                          <a:latin typeface="Times New Roman" panose="02020603050405020304" pitchFamily="18" charset="0"/>
                          <a:cs typeface="Times New Roman" panose="02020603050405020304" pitchFamily="18" charset="0"/>
                        </a:rPr>
                        <a:t> 94</a:t>
                      </a:r>
                      <a:r>
                        <a:rPr lang="ru-RU" sz="2800" b="1" dirty="0" smtClean="0">
                          <a:solidFill>
                            <a:schemeClr val="bg1"/>
                          </a:solidFill>
                          <a:latin typeface="Times New Roman" panose="02020603050405020304" pitchFamily="18" charset="0"/>
                          <a:cs typeface="Times New Roman" panose="02020603050405020304" pitchFamily="18" charset="0"/>
                        </a:rPr>
                        <a:t> </a:t>
                      </a:r>
                      <a:r>
                        <a:rPr lang="ru-RU" sz="2800" b="1" dirty="0" smtClean="0">
                          <a:solidFill>
                            <a:schemeClr val="bg1"/>
                          </a:solidFill>
                          <a:latin typeface="Times New Roman" panose="02020603050405020304" pitchFamily="18" charset="0"/>
                          <a:cs typeface="Times New Roman" panose="02020603050405020304" pitchFamily="18" charset="0"/>
                        </a:rPr>
                        <a:t>ФЗ от 05.04.2013 года № </a:t>
                      </a:r>
                      <a:r>
                        <a:rPr lang="ru-RU" sz="2800" b="1" dirty="0" smtClean="0">
                          <a:solidFill>
                            <a:schemeClr val="bg1"/>
                          </a:solidFill>
                          <a:latin typeface="Times New Roman" panose="02020603050405020304" pitchFamily="18" charset="0"/>
                          <a:cs typeface="Times New Roman" panose="02020603050405020304" pitchFamily="18" charset="0"/>
                        </a:rPr>
                        <a:t>44-ФЗ (ФЗ № 44) </a:t>
                      </a:r>
                      <a:endParaRPr lang="ru-RU" sz="2800" b="1" dirty="0" smtClean="0">
                        <a:solidFill>
                          <a:schemeClr val="bg1"/>
                        </a:solidFill>
                        <a:latin typeface="Times New Roman" panose="02020603050405020304" pitchFamily="18" charset="0"/>
                        <a:cs typeface="Times New Roman" panose="02020603050405020304" pitchFamily="18" charset="0"/>
                      </a:endParaRPr>
                    </a:p>
                  </a:txBody>
                  <a:tcPr marL="128009" marR="128009" marT="64007" marB="64007"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D24A4A"/>
                    </a:solidFill>
                  </a:tcPr>
                </a:tc>
                <a:tc hMerge="1">
                  <a:txBody>
                    <a:bodyPr/>
                    <a:lstStyle/>
                    <a:p>
                      <a:pPr algn="ctr"/>
                      <a:endParaRPr lang="ru-RU" sz="2000" b="1" dirty="0">
                        <a:solidFill>
                          <a:schemeClr val="bg1"/>
                        </a:solidFill>
                        <a:latin typeface="Times New Roman" panose="02020603050405020304" pitchFamily="18" charset="0"/>
                        <a:cs typeface="Times New Roman" panose="02020603050405020304" pitchFamily="18" charset="0"/>
                      </a:endParaRPr>
                    </a:p>
                  </a:txBody>
                  <a:tcPr marL="128009" marR="128009" marT="64007" marB="64007"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D24A4A"/>
                    </a:solidFill>
                  </a:tcPr>
                </a:tc>
                <a:extLst>
                  <a:ext uri="{0D108BD9-81ED-4DB2-BD59-A6C34878D82A}">
                    <a16:rowId xmlns="" xmlns:a16="http://schemas.microsoft.com/office/drawing/2014/main" val="3622932689"/>
                  </a:ext>
                </a:extLst>
              </a:tr>
              <a:tr h="393491">
                <a:tc>
                  <a:txBody>
                    <a:bodyPr/>
                    <a:lstStyle>
                      <a:lvl1pPr marL="0" algn="l" defTabSz="914400" rtl="0" eaLnBrk="1" latinLnBrk="0" hangingPunct="1">
                        <a:defRPr sz="1800" kern="1200">
                          <a:solidFill>
                            <a:schemeClr val="dk1"/>
                          </a:solidFill>
                          <a:latin typeface="Arial"/>
                          <a:ea typeface=""/>
                          <a:cs typeface=""/>
                        </a:defRPr>
                      </a:lvl1pPr>
                      <a:lvl2pPr marL="457200" algn="l" defTabSz="914400" rtl="0" eaLnBrk="1" latinLnBrk="0" hangingPunct="1">
                        <a:defRPr sz="1800" kern="1200">
                          <a:solidFill>
                            <a:schemeClr val="dk1"/>
                          </a:solidFill>
                          <a:latin typeface="Arial"/>
                          <a:ea typeface=""/>
                          <a:cs typeface=""/>
                        </a:defRPr>
                      </a:lvl2pPr>
                      <a:lvl3pPr marL="914400" algn="l" defTabSz="914400" rtl="0" eaLnBrk="1" latinLnBrk="0" hangingPunct="1">
                        <a:defRPr sz="1800" kern="1200">
                          <a:solidFill>
                            <a:schemeClr val="dk1"/>
                          </a:solidFill>
                          <a:latin typeface="Arial"/>
                          <a:ea typeface=""/>
                          <a:cs typeface=""/>
                        </a:defRPr>
                      </a:lvl3pPr>
                      <a:lvl4pPr marL="1371600" algn="l" defTabSz="914400" rtl="0" eaLnBrk="1" latinLnBrk="0" hangingPunct="1">
                        <a:defRPr sz="1800" kern="1200">
                          <a:solidFill>
                            <a:schemeClr val="dk1"/>
                          </a:solidFill>
                          <a:latin typeface="Arial"/>
                          <a:ea typeface=""/>
                          <a:cs typeface=""/>
                        </a:defRPr>
                      </a:lvl4pPr>
                      <a:lvl5pPr marL="1828800" algn="l" defTabSz="914400" rtl="0" eaLnBrk="1" latinLnBrk="0" hangingPunct="1">
                        <a:defRPr sz="1800" kern="1200">
                          <a:solidFill>
                            <a:schemeClr val="dk1"/>
                          </a:solidFill>
                          <a:latin typeface="Arial"/>
                          <a:ea typeface=""/>
                          <a:cs typeface=""/>
                        </a:defRPr>
                      </a:lvl5pPr>
                      <a:lvl6pPr marL="2286000" algn="l" defTabSz="914400" rtl="0" eaLnBrk="1" latinLnBrk="0" hangingPunct="1">
                        <a:defRPr sz="1800" kern="1200">
                          <a:solidFill>
                            <a:schemeClr val="dk1"/>
                          </a:solidFill>
                          <a:latin typeface="Arial"/>
                          <a:ea typeface=""/>
                          <a:cs typeface=""/>
                        </a:defRPr>
                      </a:lvl6pPr>
                      <a:lvl7pPr marL="2743200" algn="l" defTabSz="914400" rtl="0" eaLnBrk="1" latinLnBrk="0" hangingPunct="1">
                        <a:defRPr sz="1800" kern="1200">
                          <a:solidFill>
                            <a:schemeClr val="dk1"/>
                          </a:solidFill>
                          <a:latin typeface="Arial"/>
                          <a:ea typeface=""/>
                          <a:cs typeface=""/>
                        </a:defRPr>
                      </a:lvl7pPr>
                      <a:lvl8pPr marL="3200400" algn="l" defTabSz="914400" rtl="0" eaLnBrk="1" latinLnBrk="0" hangingPunct="1">
                        <a:defRPr sz="1800" kern="1200">
                          <a:solidFill>
                            <a:schemeClr val="dk1"/>
                          </a:solidFill>
                          <a:latin typeface="Arial"/>
                          <a:ea typeface=""/>
                          <a:cs typeface=""/>
                        </a:defRPr>
                      </a:lvl8pPr>
                      <a:lvl9pPr marL="3657600" algn="l" defTabSz="914400" rtl="0" eaLnBrk="1" latinLnBrk="0" hangingPunct="1">
                        <a:defRPr sz="1800" kern="1200">
                          <a:solidFill>
                            <a:schemeClr val="dk1"/>
                          </a:solidFill>
                          <a:latin typeface="Arial"/>
                          <a:ea typeface=""/>
                          <a:cs typeface=""/>
                        </a:defRPr>
                      </a:lvl9pPr>
                    </a:lstStyle>
                    <a:p>
                      <a:pPr marL="0" algn="ctr" defTabSz="914400" rtl="0" eaLnBrk="1" latinLnBrk="0" hangingPunct="1"/>
                      <a:r>
                        <a:rPr lang="ru-RU" sz="2000" b="1" kern="1200" dirty="0" smtClean="0">
                          <a:solidFill>
                            <a:schemeClr val="dk1"/>
                          </a:solidFill>
                          <a:latin typeface="Times New Roman" panose="02020603050405020304" pitchFamily="18" charset="0"/>
                          <a:ea typeface="+mn-ea"/>
                          <a:cs typeface="Times New Roman" panose="02020603050405020304" pitchFamily="18" charset="0"/>
                        </a:rPr>
                        <a:t>Основные условия</a:t>
                      </a:r>
                      <a:r>
                        <a:rPr lang="ru-RU" sz="2000" b="1" kern="1200" baseline="0" dirty="0" smtClean="0">
                          <a:solidFill>
                            <a:schemeClr val="dk1"/>
                          </a:solidFill>
                          <a:latin typeface="Times New Roman" panose="02020603050405020304" pitchFamily="18" charset="0"/>
                          <a:ea typeface="+mn-ea"/>
                          <a:cs typeface="Times New Roman" panose="02020603050405020304" pitchFamily="18" charset="0"/>
                        </a:rPr>
                        <a:t> исполнения контракта</a:t>
                      </a:r>
                      <a:endParaRPr lang="ru-RU" sz="2000" b="1" kern="1200" dirty="0">
                        <a:solidFill>
                          <a:schemeClr val="tx1"/>
                        </a:solidFill>
                        <a:latin typeface="Times New Roman" panose="02020603050405020304" pitchFamily="18" charset="0"/>
                        <a:ea typeface="+mn-ea"/>
                        <a:cs typeface="Times New Roman" panose="02020603050405020304" pitchFamily="18" charset="0"/>
                      </a:endParaRPr>
                    </a:p>
                  </a:txBody>
                  <a:tcPr marL="128009" marR="128009" marT="64007" marB="64007"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E8CBCB">
                        <a:alpha val="90000"/>
                      </a:srgbClr>
                    </a:solidFill>
                  </a:tcPr>
                </a:tc>
                <a:tc>
                  <a:txBody>
                    <a:bodyPr/>
                    <a:lstStyle/>
                    <a:p>
                      <a:pPr marL="0" algn="ctr" defTabSz="914400" rtl="0" eaLnBrk="1" latinLnBrk="0" hangingPunct="1"/>
                      <a:r>
                        <a:rPr lang="ru-RU" sz="2000" b="1" kern="1200" dirty="0" smtClean="0">
                          <a:solidFill>
                            <a:schemeClr val="tx1"/>
                          </a:solidFill>
                          <a:latin typeface="Times New Roman" panose="02020603050405020304" pitchFamily="18" charset="0"/>
                          <a:ea typeface="+mn-ea"/>
                          <a:cs typeface="Times New Roman" panose="02020603050405020304" pitchFamily="18" charset="0"/>
                        </a:rPr>
                        <a:t>Основные нарушения</a:t>
                      </a:r>
                      <a:endParaRPr lang="ru-RU" sz="2000" b="1" kern="1200" dirty="0">
                        <a:solidFill>
                          <a:schemeClr val="tx1"/>
                        </a:solidFill>
                        <a:latin typeface="Times New Roman" panose="02020603050405020304" pitchFamily="18" charset="0"/>
                        <a:ea typeface="+mn-ea"/>
                        <a:cs typeface="Times New Roman" panose="02020603050405020304" pitchFamily="18" charset="0"/>
                      </a:endParaRPr>
                    </a:p>
                  </a:txBody>
                  <a:tcPr marL="128009" marR="128009" marT="64007" marB="64007"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E8CBCB">
                        <a:alpha val="90000"/>
                      </a:srgbClr>
                    </a:solidFill>
                  </a:tcPr>
                </a:tc>
                <a:extLst>
                  <a:ext uri="{0D108BD9-81ED-4DB2-BD59-A6C34878D82A}">
                    <a16:rowId xmlns="" xmlns:a16="http://schemas.microsoft.com/office/drawing/2014/main" val="10004"/>
                  </a:ext>
                </a:extLst>
              </a:tr>
              <a:tr h="1188218">
                <a:tc>
                  <a:txBody>
                    <a:bodyPr/>
                    <a:lstStyle>
                      <a:lvl1pPr marL="0" algn="l" defTabSz="914400" rtl="0" eaLnBrk="1" latinLnBrk="0" hangingPunct="1">
                        <a:defRPr sz="1800" kern="1200">
                          <a:solidFill>
                            <a:schemeClr val="dk1"/>
                          </a:solidFill>
                          <a:latin typeface="Arial"/>
                          <a:ea typeface=""/>
                          <a:cs typeface=""/>
                        </a:defRPr>
                      </a:lvl1pPr>
                      <a:lvl2pPr marL="457200" algn="l" defTabSz="914400" rtl="0" eaLnBrk="1" latinLnBrk="0" hangingPunct="1">
                        <a:defRPr sz="1800" kern="1200">
                          <a:solidFill>
                            <a:schemeClr val="dk1"/>
                          </a:solidFill>
                          <a:latin typeface="Arial"/>
                          <a:ea typeface=""/>
                          <a:cs typeface=""/>
                        </a:defRPr>
                      </a:lvl2pPr>
                      <a:lvl3pPr marL="914400" algn="l" defTabSz="914400" rtl="0" eaLnBrk="1" latinLnBrk="0" hangingPunct="1">
                        <a:defRPr sz="1800" kern="1200">
                          <a:solidFill>
                            <a:schemeClr val="dk1"/>
                          </a:solidFill>
                          <a:latin typeface="Arial"/>
                          <a:ea typeface=""/>
                          <a:cs typeface=""/>
                        </a:defRPr>
                      </a:lvl3pPr>
                      <a:lvl4pPr marL="1371600" algn="l" defTabSz="914400" rtl="0" eaLnBrk="1" latinLnBrk="0" hangingPunct="1">
                        <a:defRPr sz="1800" kern="1200">
                          <a:solidFill>
                            <a:schemeClr val="dk1"/>
                          </a:solidFill>
                          <a:latin typeface="Arial"/>
                          <a:ea typeface=""/>
                          <a:cs typeface=""/>
                        </a:defRPr>
                      </a:lvl4pPr>
                      <a:lvl5pPr marL="1828800" algn="l" defTabSz="914400" rtl="0" eaLnBrk="1" latinLnBrk="0" hangingPunct="1">
                        <a:defRPr sz="1800" kern="1200">
                          <a:solidFill>
                            <a:schemeClr val="dk1"/>
                          </a:solidFill>
                          <a:latin typeface="Arial"/>
                          <a:ea typeface=""/>
                          <a:cs typeface=""/>
                        </a:defRPr>
                      </a:lvl5pPr>
                      <a:lvl6pPr marL="2286000" algn="l" defTabSz="914400" rtl="0" eaLnBrk="1" latinLnBrk="0" hangingPunct="1">
                        <a:defRPr sz="1800" kern="1200">
                          <a:solidFill>
                            <a:schemeClr val="dk1"/>
                          </a:solidFill>
                          <a:latin typeface="Arial"/>
                          <a:ea typeface=""/>
                          <a:cs typeface=""/>
                        </a:defRPr>
                      </a:lvl6pPr>
                      <a:lvl7pPr marL="2743200" algn="l" defTabSz="914400" rtl="0" eaLnBrk="1" latinLnBrk="0" hangingPunct="1">
                        <a:defRPr sz="1800" kern="1200">
                          <a:solidFill>
                            <a:schemeClr val="dk1"/>
                          </a:solidFill>
                          <a:latin typeface="Arial"/>
                          <a:ea typeface=""/>
                          <a:cs typeface=""/>
                        </a:defRPr>
                      </a:lvl7pPr>
                      <a:lvl8pPr marL="3200400" algn="l" defTabSz="914400" rtl="0" eaLnBrk="1" latinLnBrk="0" hangingPunct="1">
                        <a:defRPr sz="1800" kern="1200">
                          <a:solidFill>
                            <a:schemeClr val="dk1"/>
                          </a:solidFill>
                          <a:latin typeface="Arial"/>
                          <a:ea typeface=""/>
                          <a:cs typeface=""/>
                        </a:defRPr>
                      </a:lvl8pPr>
                      <a:lvl9pPr marL="3657600" algn="l" defTabSz="914400" rtl="0" eaLnBrk="1" latinLnBrk="0" hangingPunct="1">
                        <a:defRPr sz="1800" kern="1200">
                          <a:solidFill>
                            <a:schemeClr val="dk1"/>
                          </a:solidFill>
                          <a:latin typeface="Arial"/>
                          <a:ea typeface=""/>
                          <a:cs typeface=""/>
                        </a:defRPr>
                      </a:lvl9pPr>
                    </a:lstStyle>
                    <a:p>
                      <a:pPr marL="0" indent="180975" algn="l" defTabSz="914400" rtl="0" eaLnBrk="1" latinLnBrk="0" hangingPunct="1">
                        <a:buFontTx/>
                        <a:buChar char="-"/>
                      </a:pPr>
                      <a:r>
                        <a:rPr lang="ru-RU" sz="1800" kern="1200" dirty="0" smtClean="0">
                          <a:solidFill>
                            <a:schemeClr val="dk1"/>
                          </a:solidFill>
                          <a:latin typeface="+mn-lt"/>
                          <a:ea typeface="+mn-ea"/>
                          <a:cs typeface="Times New Roman" panose="02020603050405020304" pitchFamily="18" charset="0"/>
                        </a:rPr>
                        <a:t>соблюдение требований </a:t>
                      </a:r>
                      <a:r>
                        <a:rPr lang="ru-RU" sz="1800" kern="1200" dirty="0" err="1" smtClean="0">
                          <a:solidFill>
                            <a:schemeClr val="dk1"/>
                          </a:solidFill>
                          <a:latin typeface="+mn-lt"/>
                          <a:ea typeface="+mn-ea"/>
                          <a:cs typeface="Times New Roman" panose="02020603050405020304" pitchFamily="18" charset="0"/>
                        </a:rPr>
                        <a:t>ст</a:t>
                      </a:r>
                      <a:r>
                        <a:rPr lang="ru-RU" sz="1800" kern="1200" dirty="0" smtClean="0">
                          <a:solidFill>
                            <a:schemeClr val="dk1"/>
                          </a:solidFill>
                          <a:latin typeface="+mn-lt"/>
                          <a:ea typeface="+mn-ea"/>
                          <a:cs typeface="Times New Roman" panose="02020603050405020304" pitchFamily="18" charset="0"/>
                        </a:rPr>
                        <a:t> 34</a:t>
                      </a:r>
                      <a:r>
                        <a:rPr lang="ru-RU" sz="1800" kern="1200" baseline="0" dirty="0" smtClean="0">
                          <a:solidFill>
                            <a:schemeClr val="dk1"/>
                          </a:solidFill>
                          <a:latin typeface="+mn-lt"/>
                          <a:ea typeface="+mn-ea"/>
                          <a:cs typeface="Times New Roman" panose="02020603050405020304" pitchFamily="18" charset="0"/>
                        </a:rPr>
                        <a:t> ФЗ № 44 по включению обязательных требований в контракт;</a:t>
                      </a:r>
                    </a:p>
                    <a:p>
                      <a:pPr marL="0" indent="180975" algn="l" defTabSz="914400" rtl="0" eaLnBrk="1" latinLnBrk="0" hangingPunct="1">
                        <a:buFontTx/>
                        <a:buChar char="-"/>
                      </a:pPr>
                      <a:r>
                        <a:rPr lang="ru-RU" sz="1800" i="0" kern="1200" baseline="0" dirty="0" smtClean="0">
                          <a:solidFill>
                            <a:schemeClr val="dk1"/>
                          </a:solidFill>
                          <a:latin typeface="+mn-lt"/>
                          <a:ea typeface="+mn-ea"/>
                          <a:cs typeface="Times New Roman" panose="02020603050405020304" pitchFamily="18" charset="0"/>
                        </a:rPr>
                        <a:t>детально и эффективно прописывать в контракте порядок и условия его исполнения, отдельных этапов исполнения контракта;</a:t>
                      </a:r>
                    </a:p>
                    <a:p>
                      <a:pPr marL="0" marR="0" indent="180975" algn="l" defTabSz="914400" rtl="0" eaLnBrk="1" fontAlgn="auto" latinLnBrk="0" hangingPunct="1">
                        <a:lnSpc>
                          <a:spcPct val="100000"/>
                        </a:lnSpc>
                        <a:spcBef>
                          <a:spcPts val="0"/>
                        </a:spcBef>
                        <a:spcAft>
                          <a:spcPts val="0"/>
                        </a:spcAft>
                        <a:buClrTx/>
                        <a:buSzTx/>
                        <a:buFontTx/>
                        <a:buChar char="-"/>
                        <a:tabLst/>
                        <a:defRPr/>
                      </a:pPr>
                      <a:r>
                        <a:rPr lang="ru-RU" sz="1800" i="0" kern="1200" baseline="0" dirty="0" smtClean="0">
                          <a:solidFill>
                            <a:schemeClr val="dk1"/>
                          </a:solidFill>
                          <a:latin typeface="+mn-lt"/>
                          <a:ea typeface="+mn-ea"/>
                          <a:cs typeface="Times New Roman" panose="02020603050405020304" pitchFamily="18" charset="0"/>
                        </a:rPr>
                        <a:t>контролировать ход исполнения контракта, отдельных этапов исполнения контракта;</a:t>
                      </a:r>
                    </a:p>
                    <a:p>
                      <a:pPr marL="0" indent="180975" algn="l" defTabSz="914400" rtl="0" eaLnBrk="1" latinLnBrk="0" hangingPunct="1">
                        <a:buFontTx/>
                        <a:buChar char="-"/>
                      </a:pPr>
                      <a:r>
                        <a:rPr lang="ru-RU" sz="1800" i="0" kern="1200" baseline="0" dirty="0" smtClean="0">
                          <a:solidFill>
                            <a:schemeClr val="dk1"/>
                          </a:solidFill>
                          <a:latin typeface="+mn-lt"/>
                          <a:ea typeface="+mn-ea"/>
                          <a:cs typeface="Times New Roman" panose="02020603050405020304" pitchFamily="18" charset="0"/>
                        </a:rPr>
                        <a:t>своевременно принимать меры реагирования к контрагенту, в том числе проводить претензионную работу в случае нарушения порядка и условий исполнения контракта, отдельных этапов исполнения контракта, в том числе меры ответственности установленные контрактом и действующим законодательством РФ</a:t>
                      </a:r>
                    </a:p>
                    <a:p>
                      <a:pPr marL="0" indent="180975" algn="l" defTabSz="914400" rtl="0" eaLnBrk="1" latinLnBrk="0" hangingPunct="1">
                        <a:buFontTx/>
                        <a:buChar char="-"/>
                      </a:pPr>
                      <a:r>
                        <a:rPr lang="ru-RU" sz="1800" i="0" kern="1200" baseline="0" dirty="0" smtClean="0">
                          <a:solidFill>
                            <a:schemeClr val="dk1"/>
                          </a:solidFill>
                          <a:latin typeface="+mn-lt"/>
                          <a:ea typeface="+mn-ea"/>
                          <a:cs typeface="Times New Roman" panose="02020603050405020304" pitchFamily="18" charset="0"/>
                        </a:rPr>
                        <a:t>соблюдать сроки и порядок приемки поставленного товара, выполненной работы (ее результатов), оказанной услуги, отдельных этапов исполнения контракта; </a:t>
                      </a:r>
                    </a:p>
                    <a:p>
                      <a:pPr marL="0" indent="180975" algn="l" defTabSz="914400" rtl="0" eaLnBrk="1" latinLnBrk="0" hangingPunct="1">
                        <a:buFontTx/>
                        <a:buChar char="-"/>
                      </a:pPr>
                      <a:r>
                        <a:rPr lang="ru-RU" sz="1800" kern="1200" baseline="0" dirty="0" smtClean="0">
                          <a:solidFill>
                            <a:schemeClr val="tx1"/>
                          </a:solidFill>
                          <a:latin typeface="+mn-lt"/>
                          <a:ea typeface="+mn-ea"/>
                          <a:cs typeface="+mn-cs"/>
                        </a:rPr>
                        <a:t>соблюдать сроки оплаты </a:t>
                      </a:r>
                      <a:r>
                        <a:rPr lang="ru-RU" sz="1800" i="0" kern="1200" baseline="0" dirty="0" smtClean="0">
                          <a:solidFill>
                            <a:schemeClr val="dk1"/>
                          </a:solidFill>
                          <a:latin typeface="+mn-lt"/>
                          <a:ea typeface="+mn-ea"/>
                          <a:cs typeface="Times New Roman" panose="02020603050405020304" pitchFamily="18" charset="0"/>
                        </a:rPr>
                        <a:t>поставленного товара, выполненной работы (ее результатов), оказанной услуги, отдельных этапов исполнения контракта.</a:t>
                      </a:r>
                      <a:r>
                        <a:rPr lang="ru-RU" sz="1800" kern="1200" baseline="0" dirty="0" smtClean="0">
                          <a:solidFill>
                            <a:schemeClr val="tx1"/>
                          </a:solidFill>
                          <a:latin typeface="+mn-lt"/>
                          <a:ea typeface="+mn-ea"/>
                          <a:cs typeface="+mn-cs"/>
                        </a:rPr>
                        <a:t>   </a:t>
                      </a:r>
                      <a:endParaRPr lang="ru-RU" sz="1800" kern="1200" baseline="0" dirty="0" smtClean="0">
                        <a:solidFill>
                          <a:schemeClr val="dk1"/>
                        </a:solidFill>
                        <a:latin typeface="+mn-lt"/>
                        <a:ea typeface="+mn-ea"/>
                        <a:cs typeface="Times New Roman" panose="02020603050405020304" pitchFamily="18" charset="0"/>
                      </a:endParaRPr>
                    </a:p>
                  </a:txBody>
                  <a:tcPr marL="128009" marR="128009" marT="64007" marB="64007">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4E7E7">
                        <a:alpha val="90000"/>
                      </a:srgbClr>
                    </a:solidFill>
                  </a:tcPr>
                </a:tc>
                <a:tc>
                  <a:txBody>
                    <a:bodyPr/>
                    <a:lstStyle/>
                    <a:p>
                      <a:pPr marL="15875" indent="160338" algn="l" defTabSz="914400" rtl="0" eaLnBrk="1" latinLnBrk="0" hangingPunct="1">
                        <a:buFontTx/>
                        <a:buChar char="-"/>
                      </a:pPr>
                      <a:r>
                        <a:rPr lang="ru-RU" sz="1800" kern="1200" baseline="0" dirty="0" smtClean="0">
                          <a:solidFill>
                            <a:schemeClr val="dk1"/>
                          </a:solidFill>
                          <a:latin typeface="+mn-lt"/>
                          <a:ea typeface="+mn-ea"/>
                          <a:cs typeface="Times New Roman" panose="02020603050405020304" pitchFamily="18" charset="0"/>
                        </a:rPr>
                        <a:t>в контракты не включаются обязательные требования, установленные </a:t>
                      </a:r>
                      <a:r>
                        <a:rPr lang="ru-RU" sz="1800" kern="1200" baseline="0" dirty="0" err="1" smtClean="0">
                          <a:solidFill>
                            <a:schemeClr val="dk1"/>
                          </a:solidFill>
                          <a:latin typeface="+mn-lt"/>
                          <a:ea typeface="+mn-ea"/>
                          <a:cs typeface="Times New Roman" panose="02020603050405020304" pitchFamily="18" charset="0"/>
                        </a:rPr>
                        <a:t>ст</a:t>
                      </a:r>
                      <a:r>
                        <a:rPr lang="ru-RU" sz="1800" kern="1200" baseline="0" dirty="0" smtClean="0">
                          <a:solidFill>
                            <a:schemeClr val="dk1"/>
                          </a:solidFill>
                          <a:latin typeface="+mn-lt"/>
                          <a:ea typeface="+mn-ea"/>
                          <a:cs typeface="Times New Roman" panose="02020603050405020304" pitchFamily="18" charset="0"/>
                        </a:rPr>
                        <a:t> 34 ФЗ № 44</a:t>
                      </a:r>
                      <a:r>
                        <a:rPr lang="ru-RU" sz="1800" kern="1200" baseline="0" dirty="0" smtClean="0">
                          <a:solidFill>
                            <a:schemeClr val="dk1"/>
                          </a:solidFill>
                          <a:latin typeface="+mn-lt"/>
                          <a:ea typeface="+mn-ea"/>
                          <a:cs typeface="Mongolian Baiti"/>
                        </a:rPr>
                        <a:t>*</a:t>
                      </a:r>
                      <a:r>
                        <a:rPr lang="ru-RU" sz="1800" kern="1200" baseline="0" dirty="0" smtClean="0">
                          <a:solidFill>
                            <a:schemeClr val="dk1"/>
                          </a:solidFill>
                          <a:latin typeface="+mn-lt"/>
                          <a:ea typeface="+mn-ea"/>
                          <a:cs typeface="Times New Roman" panose="02020603050405020304" pitchFamily="18" charset="0"/>
                        </a:rPr>
                        <a:t>;</a:t>
                      </a:r>
                    </a:p>
                    <a:p>
                      <a:pPr marL="15875" indent="160338" algn="l" defTabSz="914400" rtl="0" eaLnBrk="1" latinLnBrk="0" hangingPunct="1">
                        <a:buFontTx/>
                        <a:buChar char="-"/>
                      </a:pPr>
                      <a:r>
                        <a:rPr lang="ru-RU" sz="1800" kern="1200" baseline="0" dirty="0" smtClean="0">
                          <a:solidFill>
                            <a:schemeClr val="dk1"/>
                          </a:solidFill>
                          <a:latin typeface="+mn-lt"/>
                          <a:ea typeface="+mn-ea"/>
                          <a:cs typeface="Times New Roman" panose="02020603050405020304" pitchFamily="18" charset="0"/>
                        </a:rPr>
                        <a:t>порядок и условия исполнения контракта, </a:t>
                      </a:r>
                      <a:r>
                        <a:rPr lang="ru-RU" sz="1800" i="0" kern="1200" baseline="0" dirty="0" smtClean="0">
                          <a:solidFill>
                            <a:schemeClr val="dk1"/>
                          </a:solidFill>
                          <a:latin typeface="+mn-lt"/>
                          <a:ea typeface="+mn-ea"/>
                          <a:cs typeface="Times New Roman" panose="02020603050405020304" pitchFamily="18" charset="0"/>
                        </a:rPr>
                        <a:t>отдельных этапов исполнения контракта,  </a:t>
                      </a:r>
                      <a:r>
                        <a:rPr lang="ru-RU" sz="1800" kern="1200" baseline="0" dirty="0" smtClean="0">
                          <a:solidFill>
                            <a:schemeClr val="dk1"/>
                          </a:solidFill>
                          <a:latin typeface="+mn-lt"/>
                          <a:ea typeface="+mn-ea"/>
                          <a:cs typeface="Times New Roman" panose="02020603050405020304" pitchFamily="18" charset="0"/>
                        </a:rPr>
                        <a:t>прописываются неоднозначно, формально, что в дальнейшем исключает или минимизирует возможность заказчика принимать меры к недобросовестному контрагенту;</a:t>
                      </a:r>
                    </a:p>
                    <a:p>
                      <a:pPr marL="15875" marR="0" indent="160338" algn="l" defTabSz="914400" rtl="0" eaLnBrk="1" fontAlgn="auto" latinLnBrk="0" hangingPunct="1">
                        <a:lnSpc>
                          <a:spcPct val="100000"/>
                        </a:lnSpc>
                        <a:spcBef>
                          <a:spcPts val="0"/>
                        </a:spcBef>
                        <a:spcAft>
                          <a:spcPts val="0"/>
                        </a:spcAft>
                        <a:buClrTx/>
                        <a:buSzTx/>
                        <a:buFontTx/>
                        <a:buChar char="-"/>
                        <a:tabLst/>
                        <a:defRPr/>
                      </a:pPr>
                      <a:r>
                        <a:rPr lang="ru-RU" sz="1800" kern="1200" baseline="0" dirty="0" smtClean="0">
                          <a:solidFill>
                            <a:schemeClr val="dk1"/>
                          </a:solidFill>
                          <a:latin typeface="+mn-lt"/>
                          <a:ea typeface="+mn-ea"/>
                          <a:cs typeface="Times New Roman" panose="02020603050405020304" pitchFamily="18" charset="0"/>
                        </a:rPr>
                        <a:t>самоустранение заказчика от контроля за ходом исполнения контракта, </a:t>
                      </a:r>
                      <a:r>
                        <a:rPr lang="ru-RU" sz="1800" i="0" kern="1200" baseline="0" dirty="0" smtClean="0">
                          <a:solidFill>
                            <a:schemeClr val="dk1"/>
                          </a:solidFill>
                          <a:latin typeface="+mn-lt"/>
                          <a:ea typeface="+mn-ea"/>
                          <a:cs typeface="Times New Roman" panose="02020603050405020304" pitchFamily="18" charset="0"/>
                        </a:rPr>
                        <a:t>отдельных этапов исполнения контракта, предусмотренных контрактом </a:t>
                      </a:r>
                      <a:r>
                        <a:rPr lang="ru-RU" sz="1800" kern="1200" baseline="0" dirty="0" smtClean="0">
                          <a:solidFill>
                            <a:schemeClr val="dk1"/>
                          </a:solidFill>
                          <a:latin typeface="+mn-lt"/>
                          <a:ea typeface="+mn-ea"/>
                          <a:cs typeface="Times New Roman" panose="02020603050405020304" pitchFamily="18" charset="0"/>
                        </a:rPr>
                        <a:t>или формальный подход к контролю;</a:t>
                      </a:r>
                    </a:p>
                    <a:p>
                      <a:pPr marL="15875" marR="0" indent="160338" algn="l" defTabSz="914400" rtl="0" eaLnBrk="1" fontAlgn="auto" latinLnBrk="0" hangingPunct="1">
                        <a:lnSpc>
                          <a:spcPct val="100000"/>
                        </a:lnSpc>
                        <a:spcBef>
                          <a:spcPts val="0"/>
                        </a:spcBef>
                        <a:spcAft>
                          <a:spcPts val="0"/>
                        </a:spcAft>
                        <a:buClrTx/>
                        <a:buSzTx/>
                        <a:buFontTx/>
                        <a:buChar char="-"/>
                        <a:tabLst/>
                        <a:defRPr/>
                      </a:pPr>
                      <a:r>
                        <a:rPr lang="ru-RU" sz="1800" kern="1200" baseline="0" dirty="0" err="1" smtClean="0">
                          <a:solidFill>
                            <a:schemeClr val="dk1"/>
                          </a:solidFill>
                          <a:latin typeface="+mn-lt"/>
                          <a:ea typeface="+mn-ea"/>
                          <a:cs typeface="Times New Roman" panose="02020603050405020304" pitchFamily="18" charset="0"/>
                        </a:rPr>
                        <a:t>непроведение</a:t>
                      </a:r>
                      <a:r>
                        <a:rPr lang="ru-RU" sz="1800" kern="1200" baseline="0" dirty="0" smtClean="0">
                          <a:solidFill>
                            <a:schemeClr val="dk1"/>
                          </a:solidFill>
                          <a:latin typeface="+mn-lt"/>
                          <a:ea typeface="+mn-ea"/>
                          <a:cs typeface="Times New Roman" panose="02020603050405020304" pitchFamily="18" charset="0"/>
                        </a:rPr>
                        <a:t> претензионной работы, в том числе работы по применению мер ответственности при нарушении контрагентом порядка и условий исполнения контракта, </a:t>
                      </a:r>
                      <a:r>
                        <a:rPr lang="ru-RU" sz="1800" i="0" kern="1200" baseline="0" dirty="0" smtClean="0">
                          <a:solidFill>
                            <a:schemeClr val="dk1"/>
                          </a:solidFill>
                          <a:latin typeface="+mn-lt"/>
                          <a:ea typeface="+mn-ea"/>
                          <a:cs typeface="Times New Roman" panose="02020603050405020304" pitchFamily="18" charset="0"/>
                        </a:rPr>
                        <a:t>отдельных этапов исполнения контракта;</a:t>
                      </a:r>
                      <a:endParaRPr lang="ru-RU" sz="1800" kern="1200" baseline="0" dirty="0" smtClean="0">
                        <a:solidFill>
                          <a:schemeClr val="dk1"/>
                        </a:solidFill>
                        <a:latin typeface="+mn-lt"/>
                        <a:ea typeface="+mn-ea"/>
                        <a:cs typeface="Times New Roman" panose="02020603050405020304" pitchFamily="18" charset="0"/>
                      </a:endParaRPr>
                    </a:p>
                    <a:p>
                      <a:pPr marL="15875" indent="160338" algn="l" defTabSz="914400" rtl="0" eaLnBrk="1" latinLnBrk="0" hangingPunct="1">
                        <a:buFontTx/>
                        <a:buChar char="-"/>
                      </a:pPr>
                      <a:r>
                        <a:rPr lang="ru-RU" sz="1800" kern="1200" baseline="0" dirty="0" smtClean="0">
                          <a:solidFill>
                            <a:schemeClr val="dk1"/>
                          </a:solidFill>
                          <a:latin typeface="+mn-lt"/>
                          <a:ea typeface="+mn-ea"/>
                          <a:cs typeface="Times New Roman" panose="02020603050405020304" pitchFamily="18" charset="0"/>
                        </a:rPr>
                        <a:t>нарушение сроков и порядка </a:t>
                      </a:r>
                      <a:r>
                        <a:rPr lang="ru-RU" sz="1800" i="0" kern="1200" baseline="0" dirty="0" smtClean="0">
                          <a:solidFill>
                            <a:schemeClr val="dk1"/>
                          </a:solidFill>
                          <a:latin typeface="+mn-lt"/>
                          <a:ea typeface="+mn-ea"/>
                          <a:cs typeface="Times New Roman" panose="02020603050405020304" pitchFamily="18" charset="0"/>
                        </a:rPr>
                        <a:t>приемки поставленного товара, выполненной работы (ее результатов), оказанной услуги, отдельных этапов исполнения контракта;</a:t>
                      </a:r>
                    </a:p>
                    <a:p>
                      <a:pPr marL="15875" indent="160338" algn="l" defTabSz="914400" rtl="0" eaLnBrk="1" latinLnBrk="0" hangingPunct="1">
                        <a:buFontTx/>
                        <a:buChar char="-"/>
                      </a:pPr>
                      <a:r>
                        <a:rPr lang="ru-RU" sz="1800" i="0" kern="1200" baseline="0" dirty="0" smtClean="0">
                          <a:solidFill>
                            <a:schemeClr val="dk1"/>
                          </a:solidFill>
                          <a:latin typeface="+mn-lt"/>
                          <a:ea typeface="+mn-ea"/>
                          <a:cs typeface="Times New Roman" panose="02020603050405020304" pitchFamily="18" charset="0"/>
                        </a:rPr>
                        <a:t>приемка поставленного товара, выполненной работы (ее результатов), оказанной услуги или отдельного этапа исполнения контракта в случае несоответствия этих товара, работы, услуги либо результатов выполненных работ условиям контракта, отдельному этапу исполнения контракта;</a:t>
                      </a:r>
                    </a:p>
                    <a:p>
                      <a:pPr marL="15875" indent="160338" algn="l" defTabSz="914400" rtl="0" eaLnBrk="1" latinLnBrk="0" hangingPunct="1">
                        <a:buFontTx/>
                        <a:buChar char="-"/>
                      </a:pPr>
                      <a:r>
                        <a:rPr lang="ru-RU" sz="1800" kern="1200" baseline="0" dirty="0" smtClean="0">
                          <a:solidFill>
                            <a:schemeClr val="dk1"/>
                          </a:solidFill>
                          <a:latin typeface="+mn-lt"/>
                          <a:ea typeface="+mn-ea"/>
                          <a:cs typeface="Times New Roman" panose="02020603050405020304" pitchFamily="18" charset="0"/>
                        </a:rPr>
                        <a:t>нарушение </a:t>
                      </a:r>
                      <a:r>
                        <a:rPr lang="ru-RU" sz="1800" kern="1200" baseline="0" dirty="0" smtClean="0">
                          <a:solidFill>
                            <a:schemeClr val="tx1"/>
                          </a:solidFill>
                          <a:latin typeface="+mn-lt"/>
                          <a:ea typeface="+mn-ea"/>
                          <a:cs typeface="+mn-cs"/>
                        </a:rPr>
                        <a:t>сроков оплаты </a:t>
                      </a:r>
                      <a:r>
                        <a:rPr lang="ru-RU" sz="1800" i="0" kern="1200" baseline="0" dirty="0" smtClean="0">
                          <a:solidFill>
                            <a:schemeClr val="dk1"/>
                          </a:solidFill>
                          <a:latin typeface="+mn-lt"/>
                          <a:ea typeface="+mn-ea"/>
                          <a:cs typeface="Times New Roman" panose="02020603050405020304" pitchFamily="18" charset="0"/>
                        </a:rPr>
                        <a:t>поставленного товара, выполненной работы (ее результатов), оказанной услуги, отдельных этапов исполнения контракта,.</a:t>
                      </a:r>
                    </a:p>
                    <a:p>
                      <a:pPr marL="15875" indent="0" algn="l" defTabSz="914400" rtl="0" eaLnBrk="1" latinLnBrk="0" hangingPunct="1">
                        <a:buFont typeface="Arial" charset="0"/>
                        <a:buNone/>
                      </a:pPr>
                      <a:r>
                        <a:rPr lang="ru-RU" sz="1800" i="0" kern="1200" baseline="0" dirty="0" smtClean="0">
                          <a:solidFill>
                            <a:schemeClr val="dk1"/>
                          </a:solidFill>
                          <a:latin typeface="+mn-lt"/>
                          <a:ea typeface="+mn-ea"/>
                          <a:cs typeface="Mongolian Baiti"/>
                        </a:rPr>
                        <a:t>* </a:t>
                      </a:r>
                      <a:r>
                        <a:rPr lang="ru-RU" sz="1800" i="1" kern="1200" baseline="0" dirty="0" smtClean="0">
                          <a:solidFill>
                            <a:schemeClr val="dk1"/>
                          </a:solidFill>
                          <a:latin typeface="+mn-lt"/>
                          <a:ea typeface="+mn-ea"/>
                          <a:cs typeface="Times New Roman" panose="02020603050405020304" pitchFamily="18" charset="0"/>
                        </a:rPr>
                        <a:t>с учетом исключений, указанных в ч 15 </a:t>
                      </a:r>
                      <a:r>
                        <a:rPr lang="ru-RU" sz="1800" i="1" kern="1200" baseline="0" dirty="0" err="1" smtClean="0">
                          <a:solidFill>
                            <a:schemeClr val="dk1"/>
                          </a:solidFill>
                          <a:latin typeface="+mn-lt"/>
                          <a:ea typeface="+mn-ea"/>
                          <a:cs typeface="Times New Roman" panose="02020603050405020304" pitchFamily="18" charset="0"/>
                        </a:rPr>
                        <a:t>ст</a:t>
                      </a:r>
                      <a:r>
                        <a:rPr lang="ru-RU" sz="1800" i="1" kern="1200" baseline="0" dirty="0" smtClean="0">
                          <a:solidFill>
                            <a:schemeClr val="dk1"/>
                          </a:solidFill>
                          <a:latin typeface="+mn-lt"/>
                          <a:ea typeface="+mn-ea"/>
                          <a:cs typeface="Times New Roman" panose="02020603050405020304" pitchFamily="18" charset="0"/>
                        </a:rPr>
                        <a:t> 34 ФЗ № 44</a:t>
                      </a:r>
                      <a:r>
                        <a:rPr lang="ru-RU" sz="1800" i="0" kern="1200" baseline="0" dirty="0" smtClean="0">
                          <a:solidFill>
                            <a:schemeClr val="dk1"/>
                          </a:solidFill>
                          <a:latin typeface="+mn-lt"/>
                          <a:ea typeface="+mn-ea"/>
                          <a:cs typeface="Times New Roman" panose="02020603050405020304" pitchFamily="18" charset="0"/>
                        </a:rPr>
                        <a:t> </a:t>
                      </a:r>
                      <a:endParaRPr lang="ru-RU" sz="1800" kern="1200" baseline="0" dirty="0" smtClean="0">
                        <a:solidFill>
                          <a:schemeClr val="dk1"/>
                        </a:solidFill>
                        <a:latin typeface="+mn-lt"/>
                        <a:ea typeface="+mn-ea"/>
                        <a:cs typeface="Times New Roman" panose="02020603050405020304" pitchFamily="18" charset="0"/>
                      </a:endParaRPr>
                    </a:p>
                  </a:txBody>
                  <a:tcPr marL="128009" marR="128009" marT="64007" marB="64007">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4E7E7">
                        <a:alpha val="90000"/>
                      </a:srgbClr>
                    </a:solidFill>
                  </a:tcPr>
                </a:tc>
                <a:extLst>
                  <a:ext uri="{0D108BD9-81ED-4DB2-BD59-A6C34878D82A}">
                    <a16:rowId xmlns="" xmlns:a16="http://schemas.microsoft.com/office/drawing/2014/main" val="10005"/>
                  </a:ext>
                </a:extLst>
              </a:tr>
            </a:tbl>
          </a:graphicData>
        </a:graphic>
      </p:graphicFrame>
    </p:spTree>
    <p:extLst>
      <p:ext uri="{BB962C8B-B14F-4D97-AF65-F5344CB8AC3E}">
        <p14:creationId xmlns:p14="http://schemas.microsoft.com/office/powerpoint/2010/main" val="24358232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Номер слайда 2"/>
          <p:cNvSpPr>
            <a:spLocks noGrp="1"/>
          </p:cNvSpPr>
          <p:nvPr>
            <p:ph type="sldNum" sz="quarter" idx="10"/>
          </p:nvPr>
        </p:nvSpPr>
        <p:spPr/>
        <p:txBody>
          <a:bodyPr/>
          <a:lstStyle/>
          <a:p>
            <a:pPr>
              <a:defRPr/>
            </a:pPr>
            <a:fld id="{80D08328-F60D-47BA-8819-6950C919FA53}" type="slidenum">
              <a:rPr lang="ru-RU" smtClean="0"/>
              <a:pPr>
                <a:defRPr/>
              </a:pPr>
              <a:t>3</a:t>
            </a:fld>
            <a:endParaRPr lang="ru-RU" dirty="0"/>
          </a:p>
        </p:txBody>
      </p:sp>
      <p:sp>
        <p:nvSpPr>
          <p:cNvPr id="7" name="Номер слайда 2"/>
          <p:cNvSpPr txBox="1">
            <a:spLocks/>
          </p:cNvSpPr>
          <p:nvPr/>
        </p:nvSpPr>
        <p:spPr>
          <a:xfrm>
            <a:off x="15524163" y="9236710"/>
            <a:ext cx="1357947" cy="364490"/>
          </a:xfrm>
          <a:prstGeom prst="rect">
            <a:avLst/>
          </a:prstGeom>
        </p:spPr>
        <p:txBody>
          <a:bodyPr vert="horz" wrap="square" lIns="127735" tIns="63866" rIns="127735" bIns="63866" numCol="1" anchor="ctr" anchorCtr="0" compatLnSpc="1">
            <a:prstTxWarp prst="textNoShape">
              <a:avLst/>
            </a:prstTxWarp>
          </a:bodyPr>
          <a:lstStyle>
            <a:defPPr>
              <a:defRPr lang="en-US"/>
            </a:defPPr>
            <a:lvl1pPr marL="0" algn="r" defTabSz="1280160" rtl="0" eaLnBrk="1" fontAlgn="auto" latinLnBrk="0" hangingPunct="1">
              <a:spcBef>
                <a:spcPts val="0"/>
              </a:spcBef>
              <a:spcAft>
                <a:spcPts val="0"/>
              </a:spcAft>
              <a:defRPr sz="1275" b="0" kern="1200">
                <a:solidFill>
                  <a:prstClr val="black"/>
                </a:solidFill>
                <a:latin typeface="+mn-lt"/>
                <a:ea typeface="+mn-ea"/>
                <a:cs typeface="+mn-cs"/>
              </a:defRPr>
            </a:lvl1pPr>
            <a:lvl2pPr marL="457145" algn="l" defTabSz="457145" rtl="0" eaLnBrk="1" latinLnBrk="0" hangingPunct="1">
              <a:defRPr sz="1800" kern="1200">
                <a:solidFill>
                  <a:schemeClr val="tx1"/>
                </a:solidFill>
                <a:latin typeface="+mn-lt"/>
                <a:ea typeface="+mn-ea"/>
                <a:cs typeface="+mn-cs"/>
              </a:defRPr>
            </a:lvl2pPr>
            <a:lvl3pPr marL="914290" algn="l" defTabSz="457145" rtl="0" eaLnBrk="1" latinLnBrk="0" hangingPunct="1">
              <a:defRPr sz="1800" kern="1200">
                <a:solidFill>
                  <a:schemeClr val="tx1"/>
                </a:solidFill>
                <a:latin typeface="+mn-lt"/>
                <a:ea typeface="+mn-ea"/>
                <a:cs typeface="+mn-cs"/>
              </a:defRPr>
            </a:lvl3pPr>
            <a:lvl4pPr marL="1371436" algn="l" defTabSz="457145" rtl="0" eaLnBrk="1" latinLnBrk="0" hangingPunct="1">
              <a:defRPr sz="1800" kern="1200">
                <a:solidFill>
                  <a:schemeClr val="tx1"/>
                </a:solidFill>
                <a:latin typeface="+mn-lt"/>
                <a:ea typeface="+mn-ea"/>
                <a:cs typeface="+mn-cs"/>
              </a:defRPr>
            </a:lvl4pPr>
            <a:lvl5pPr marL="1828581" algn="l" defTabSz="457145" rtl="0" eaLnBrk="1" latinLnBrk="0" hangingPunct="1">
              <a:defRPr sz="1800" kern="1200">
                <a:solidFill>
                  <a:schemeClr val="tx1"/>
                </a:solidFill>
                <a:latin typeface="+mn-lt"/>
                <a:ea typeface="+mn-ea"/>
                <a:cs typeface="+mn-cs"/>
              </a:defRPr>
            </a:lvl5pPr>
            <a:lvl6pPr marL="2285725" algn="l" defTabSz="457145" rtl="0" eaLnBrk="1" latinLnBrk="0" hangingPunct="1">
              <a:defRPr sz="1800" kern="1200">
                <a:solidFill>
                  <a:schemeClr val="tx1"/>
                </a:solidFill>
                <a:latin typeface="+mn-lt"/>
                <a:ea typeface="+mn-ea"/>
                <a:cs typeface="+mn-cs"/>
              </a:defRPr>
            </a:lvl6pPr>
            <a:lvl7pPr marL="2742870" algn="l" defTabSz="457145" rtl="0" eaLnBrk="1" latinLnBrk="0" hangingPunct="1">
              <a:defRPr sz="1800" kern="1200">
                <a:solidFill>
                  <a:schemeClr val="tx1"/>
                </a:solidFill>
                <a:latin typeface="+mn-lt"/>
                <a:ea typeface="+mn-ea"/>
                <a:cs typeface="+mn-cs"/>
              </a:defRPr>
            </a:lvl7pPr>
            <a:lvl8pPr marL="3200016" algn="l" defTabSz="457145" rtl="0" eaLnBrk="1" latinLnBrk="0" hangingPunct="1">
              <a:defRPr sz="1800" kern="1200">
                <a:solidFill>
                  <a:schemeClr val="tx1"/>
                </a:solidFill>
                <a:latin typeface="+mn-lt"/>
                <a:ea typeface="+mn-ea"/>
                <a:cs typeface="+mn-cs"/>
              </a:defRPr>
            </a:lvl8pPr>
            <a:lvl9pPr marL="3657161" algn="l" defTabSz="457145" rtl="0" eaLnBrk="1" latinLnBrk="0" hangingPunct="1">
              <a:defRPr sz="1800" kern="1200">
                <a:solidFill>
                  <a:schemeClr val="tx1"/>
                </a:solidFill>
                <a:latin typeface="+mn-lt"/>
                <a:ea typeface="+mn-ea"/>
                <a:cs typeface="+mn-cs"/>
              </a:defRPr>
            </a:lvl9pPr>
          </a:lstStyle>
          <a:p>
            <a:pPr>
              <a:defRPr/>
            </a:pPr>
            <a:fld id="{80D08328-F60D-47BA-8819-6950C919FA53}" type="slidenum">
              <a:rPr lang="ru-RU" smtClean="0"/>
              <a:pPr>
                <a:defRPr/>
              </a:pPr>
              <a:t>3</a:t>
            </a:fld>
            <a:endParaRPr lang="ru-RU" dirty="0"/>
          </a:p>
        </p:txBody>
      </p:sp>
      <p:sp>
        <p:nvSpPr>
          <p:cNvPr id="8" name="Заголовок 4">
            <a:extLst>
              <a:ext uri="{FF2B5EF4-FFF2-40B4-BE49-F238E27FC236}">
                <a16:creationId xmlns="" xmlns:a16="http://schemas.microsoft.com/office/drawing/2014/main" id="{FD055397-C6BE-4231-A365-D6A51BC010DD}"/>
              </a:ext>
            </a:extLst>
          </p:cNvPr>
          <p:cNvSpPr txBox="1">
            <a:spLocks/>
          </p:cNvSpPr>
          <p:nvPr/>
        </p:nvSpPr>
        <p:spPr bwMode="auto">
          <a:xfrm>
            <a:off x="206694" y="415746"/>
            <a:ext cx="15586392"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rtlCol="0" anchor="ctr" anchorCtr="0" compatLnSpc="1">
            <a:prstTxWarp prst="textNoShape">
              <a:avLst/>
            </a:prstTxWarp>
            <a:spAutoFit/>
          </a:bodyPr>
          <a:lstStyle>
            <a:lvl1pPr algn="l" rtl="0" fontAlgn="base">
              <a:spcBef>
                <a:spcPct val="0"/>
              </a:spcBef>
              <a:spcAft>
                <a:spcPct val="0"/>
              </a:spcAft>
              <a:defRPr sz="2100" b="1">
                <a:solidFill>
                  <a:srgbClr val="7F7F7F"/>
                </a:solidFill>
                <a:latin typeface="+mj-lt"/>
                <a:ea typeface="+mj-ea"/>
                <a:cs typeface="+mj-cs"/>
              </a:defRPr>
            </a:lvl1pPr>
            <a:lvl2pPr algn="l" rtl="0" fontAlgn="base">
              <a:spcBef>
                <a:spcPct val="0"/>
              </a:spcBef>
              <a:spcAft>
                <a:spcPct val="0"/>
              </a:spcAft>
              <a:defRPr sz="2100" b="1">
                <a:solidFill>
                  <a:srgbClr val="7F7F7F"/>
                </a:solidFill>
                <a:latin typeface="Book Antiqua" panose="02040602050305030304" pitchFamily="18" charset="0"/>
              </a:defRPr>
            </a:lvl2pPr>
            <a:lvl3pPr algn="l" rtl="0" fontAlgn="base">
              <a:spcBef>
                <a:spcPct val="0"/>
              </a:spcBef>
              <a:spcAft>
                <a:spcPct val="0"/>
              </a:spcAft>
              <a:defRPr sz="2100" b="1">
                <a:solidFill>
                  <a:srgbClr val="7F7F7F"/>
                </a:solidFill>
                <a:latin typeface="Book Antiqua" panose="02040602050305030304" pitchFamily="18" charset="0"/>
              </a:defRPr>
            </a:lvl3pPr>
            <a:lvl4pPr algn="l" rtl="0" fontAlgn="base">
              <a:spcBef>
                <a:spcPct val="0"/>
              </a:spcBef>
              <a:spcAft>
                <a:spcPct val="0"/>
              </a:spcAft>
              <a:defRPr sz="2100" b="1">
                <a:solidFill>
                  <a:srgbClr val="7F7F7F"/>
                </a:solidFill>
                <a:latin typeface="Book Antiqua" panose="02040602050305030304" pitchFamily="18" charset="0"/>
              </a:defRPr>
            </a:lvl4pPr>
            <a:lvl5pPr algn="l" rtl="0" fontAlgn="base">
              <a:spcBef>
                <a:spcPct val="0"/>
              </a:spcBef>
              <a:spcAft>
                <a:spcPct val="0"/>
              </a:spcAft>
              <a:defRPr sz="2100" b="1">
                <a:solidFill>
                  <a:srgbClr val="7F7F7F"/>
                </a:solidFill>
                <a:latin typeface="Book Antiqua" panose="02040602050305030304" pitchFamily="18" charset="0"/>
              </a:defRPr>
            </a:lvl5pPr>
            <a:lvl6pPr marL="478981" algn="ctr" rtl="0" eaLnBrk="1" fontAlgn="base" hangingPunct="1">
              <a:spcBef>
                <a:spcPct val="0"/>
              </a:spcBef>
              <a:spcAft>
                <a:spcPct val="0"/>
              </a:spcAft>
              <a:defRPr sz="3150">
                <a:solidFill>
                  <a:schemeClr val="accent2"/>
                </a:solidFill>
                <a:latin typeface="Arial" charset="0"/>
              </a:defRPr>
            </a:lvl6pPr>
            <a:lvl7pPr marL="957943" algn="ctr" rtl="0" eaLnBrk="1" fontAlgn="base" hangingPunct="1">
              <a:spcBef>
                <a:spcPct val="0"/>
              </a:spcBef>
              <a:spcAft>
                <a:spcPct val="0"/>
              </a:spcAft>
              <a:defRPr sz="3150">
                <a:solidFill>
                  <a:schemeClr val="accent2"/>
                </a:solidFill>
                <a:latin typeface="Arial" charset="0"/>
              </a:defRPr>
            </a:lvl7pPr>
            <a:lvl8pPr marL="1436879" algn="ctr" rtl="0" eaLnBrk="1" fontAlgn="base" hangingPunct="1">
              <a:spcBef>
                <a:spcPct val="0"/>
              </a:spcBef>
              <a:spcAft>
                <a:spcPct val="0"/>
              </a:spcAft>
              <a:defRPr sz="3150">
                <a:solidFill>
                  <a:schemeClr val="accent2"/>
                </a:solidFill>
                <a:latin typeface="Arial" charset="0"/>
              </a:defRPr>
            </a:lvl8pPr>
            <a:lvl9pPr marL="1915827" algn="ctr" rtl="0" eaLnBrk="1" fontAlgn="base" hangingPunct="1">
              <a:spcBef>
                <a:spcPct val="0"/>
              </a:spcBef>
              <a:spcAft>
                <a:spcPct val="0"/>
              </a:spcAft>
              <a:defRPr sz="3150">
                <a:solidFill>
                  <a:schemeClr val="accent2"/>
                </a:solidFill>
                <a:latin typeface="Arial" charset="0"/>
              </a:defRPr>
            </a:lvl9pPr>
          </a:lstStyle>
          <a:p>
            <a:pPr marL="131128">
              <a:defRPr/>
            </a:pPr>
            <a:r>
              <a:rPr lang="ru-RU" sz="2800" cap="all" dirty="0" smtClean="0">
                <a:solidFill>
                  <a:schemeClr val="tx1">
                    <a:lumMod val="50000"/>
                    <a:lumOff val="50000"/>
                  </a:schemeClr>
                </a:solidFill>
              </a:rPr>
              <a:t> нарушения при ИСПОЛНЕНИИ контрактов</a:t>
            </a:r>
            <a:endParaRPr lang="ru-RU" sz="2800" cap="all" dirty="0">
              <a:solidFill>
                <a:schemeClr val="tx1">
                  <a:lumMod val="50000"/>
                  <a:lumOff val="50000"/>
                </a:schemeClr>
              </a:solidFill>
            </a:endParaRPr>
          </a:p>
        </p:txBody>
      </p:sp>
      <p:graphicFrame>
        <p:nvGraphicFramePr>
          <p:cNvPr id="9" name="Таблица 8">
            <a:extLst>
              <a:ext uri="{FF2B5EF4-FFF2-40B4-BE49-F238E27FC236}">
                <a16:creationId xmlns="" xmlns:a16="http://schemas.microsoft.com/office/drawing/2014/main" id="{B682CA8F-0D5A-418F-B53F-097B9B51F5DE}"/>
              </a:ext>
            </a:extLst>
          </p:cNvPr>
          <p:cNvGraphicFramePr>
            <a:graphicFrameLocks noGrp="1"/>
          </p:cNvGraphicFramePr>
          <p:nvPr>
            <p:extLst>
              <p:ext uri="{D42A27DB-BD31-4B8C-83A1-F6EECF244321}">
                <p14:modId xmlns:p14="http://schemas.microsoft.com/office/powerpoint/2010/main" val="1243420271"/>
              </p:ext>
            </p:extLst>
          </p:nvPr>
        </p:nvGraphicFramePr>
        <p:xfrm>
          <a:off x="239705" y="1309090"/>
          <a:ext cx="16589391" cy="3123567"/>
        </p:xfrm>
        <a:graphic>
          <a:graphicData uri="http://schemas.openxmlformats.org/drawingml/2006/table">
            <a:tbl>
              <a:tblPr firstRow="1" bandRow="1"/>
              <a:tblGrid>
                <a:gridCol w="16589391">
                  <a:extLst>
                    <a:ext uri="{9D8B030D-6E8A-4147-A177-3AD203B41FA5}">
                      <a16:colId xmlns="" xmlns:a16="http://schemas.microsoft.com/office/drawing/2014/main" val="20000"/>
                    </a:ext>
                  </a:extLst>
                </a:gridCol>
              </a:tblGrid>
              <a:tr h="630311">
                <a:tc>
                  <a:txBody>
                    <a:bodyPr/>
                    <a:lstStyle/>
                    <a:p>
                      <a:pPr algn="ctr"/>
                      <a:r>
                        <a:rPr lang="ru-RU" sz="2800" b="1" dirty="0" smtClean="0">
                          <a:solidFill>
                            <a:schemeClr val="bg1"/>
                          </a:solidFill>
                          <a:latin typeface="Times New Roman" panose="02020603050405020304" pitchFamily="18" charset="0"/>
                          <a:cs typeface="Times New Roman" panose="02020603050405020304" pitchFamily="18" charset="0"/>
                        </a:rPr>
                        <a:t>Исполнение</a:t>
                      </a:r>
                      <a:r>
                        <a:rPr lang="ru-RU" sz="2800" b="1" baseline="0" dirty="0" smtClean="0">
                          <a:solidFill>
                            <a:schemeClr val="bg1"/>
                          </a:solidFill>
                          <a:latin typeface="Times New Roman" panose="02020603050405020304" pitchFamily="18" charset="0"/>
                          <a:cs typeface="Times New Roman" panose="02020603050405020304" pitchFamily="18" charset="0"/>
                        </a:rPr>
                        <a:t> контракта -</a:t>
                      </a:r>
                      <a:r>
                        <a:rPr lang="ru-RU" sz="2800" b="1" dirty="0" smtClean="0">
                          <a:solidFill>
                            <a:schemeClr val="bg1"/>
                          </a:solidFill>
                          <a:latin typeface="Times New Roman" panose="02020603050405020304" pitchFamily="18" charset="0"/>
                          <a:cs typeface="Times New Roman" panose="02020603050405020304" pitchFamily="18" charset="0"/>
                        </a:rPr>
                        <a:t> </a:t>
                      </a:r>
                      <a:r>
                        <a:rPr lang="ru-RU" sz="2800" b="1" dirty="0" err="1" smtClean="0">
                          <a:solidFill>
                            <a:schemeClr val="bg1"/>
                          </a:solidFill>
                          <a:latin typeface="Times New Roman" panose="02020603050405020304" pitchFamily="18" charset="0"/>
                          <a:cs typeface="Times New Roman" panose="02020603050405020304" pitchFamily="18" charset="0"/>
                        </a:rPr>
                        <a:t>ст</a:t>
                      </a:r>
                      <a:r>
                        <a:rPr lang="ru-RU" sz="2800" b="1" dirty="0" smtClean="0">
                          <a:solidFill>
                            <a:schemeClr val="bg1"/>
                          </a:solidFill>
                          <a:latin typeface="Times New Roman" panose="02020603050405020304" pitchFamily="18" charset="0"/>
                          <a:cs typeface="Times New Roman" panose="02020603050405020304" pitchFamily="18" charset="0"/>
                        </a:rPr>
                        <a:t> 34,</a:t>
                      </a:r>
                      <a:r>
                        <a:rPr lang="ru-RU" sz="2800" b="1" baseline="0" dirty="0" smtClean="0">
                          <a:solidFill>
                            <a:schemeClr val="bg1"/>
                          </a:solidFill>
                          <a:latin typeface="Times New Roman" panose="02020603050405020304" pitchFamily="18" charset="0"/>
                          <a:cs typeface="Times New Roman" panose="02020603050405020304" pitchFamily="18" charset="0"/>
                        </a:rPr>
                        <a:t> 94</a:t>
                      </a:r>
                      <a:r>
                        <a:rPr lang="ru-RU" sz="2800" b="1" dirty="0" smtClean="0">
                          <a:solidFill>
                            <a:schemeClr val="bg1"/>
                          </a:solidFill>
                          <a:latin typeface="Times New Roman" panose="02020603050405020304" pitchFamily="18" charset="0"/>
                          <a:cs typeface="Times New Roman" panose="02020603050405020304" pitchFamily="18" charset="0"/>
                        </a:rPr>
                        <a:t> </a:t>
                      </a:r>
                      <a:r>
                        <a:rPr lang="ru-RU" sz="2800" b="1" dirty="0" smtClean="0">
                          <a:solidFill>
                            <a:schemeClr val="bg1"/>
                          </a:solidFill>
                          <a:latin typeface="Times New Roman" panose="02020603050405020304" pitchFamily="18" charset="0"/>
                          <a:cs typeface="Times New Roman" panose="02020603050405020304" pitchFamily="18" charset="0"/>
                        </a:rPr>
                        <a:t>ФЗ от 05.04.2013 года № </a:t>
                      </a:r>
                      <a:r>
                        <a:rPr lang="ru-RU" sz="2800" b="1" dirty="0" smtClean="0">
                          <a:solidFill>
                            <a:schemeClr val="bg1"/>
                          </a:solidFill>
                          <a:latin typeface="Times New Roman" panose="02020603050405020304" pitchFamily="18" charset="0"/>
                          <a:cs typeface="Times New Roman" panose="02020603050405020304" pitchFamily="18" charset="0"/>
                        </a:rPr>
                        <a:t>44-ФЗ (ФЗ № 44) </a:t>
                      </a:r>
                      <a:endParaRPr lang="ru-RU" sz="2800" b="1" dirty="0" smtClean="0">
                        <a:solidFill>
                          <a:schemeClr val="bg1"/>
                        </a:solidFill>
                        <a:latin typeface="Times New Roman" panose="02020603050405020304" pitchFamily="18" charset="0"/>
                        <a:cs typeface="Times New Roman" panose="02020603050405020304" pitchFamily="18" charset="0"/>
                      </a:endParaRPr>
                    </a:p>
                  </a:txBody>
                  <a:tcPr marL="128009" marR="128009" marT="64007" marB="64007"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D24A4A"/>
                    </a:solidFill>
                  </a:tcPr>
                </a:tc>
                <a:extLst>
                  <a:ext uri="{0D108BD9-81ED-4DB2-BD59-A6C34878D82A}">
                    <a16:rowId xmlns="" xmlns:a16="http://schemas.microsoft.com/office/drawing/2014/main" val="3622932689"/>
                  </a:ext>
                </a:extLst>
              </a:tr>
              <a:tr h="375209">
                <a:tc>
                  <a:txBody>
                    <a:bodyPr/>
                    <a:lstStyle/>
                    <a:p>
                      <a:pPr marL="0" indent="0" algn="ctr" defTabSz="914400" rtl="0" eaLnBrk="1" latinLnBrk="0" hangingPunct="1">
                        <a:buFont typeface="Arial" panose="020B0604020202020204" pitchFamily="34" charset="0"/>
                        <a:buNone/>
                      </a:pPr>
                      <a:r>
                        <a:rPr lang="ru-RU" sz="2000" b="1" kern="1200" dirty="0" smtClean="0">
                          <a:solidFill>
                            <a:schemeClr val="dk1"/>
                          </a:solidFill>
                          <a:latin typeface="Times New Roman" panose="02020603050405020304" pitchFamily="18" charset="0"/>
                          <a:ea typeface="+mn-ea"/>
                          <a:cs typeface="Times New Roman" panose="02020603050405020304" pitchFamily="18" charset="0"/>
                        </a:rPr>
                        <a:t>Ответственность за допущенные</a:t>
                      </a:r>
                      <a:r>
                        <a:rPr lang="ru-RU" sz="2000" b="1" kern="1200" baseline="0" dirty="0" smtClean="0">
                          <a:solidFill>
                            <a:schemeClr val="dk1"/>
                          </a:solidFill>
                          <a:latin typeface="Times New Roman" panose="02020603050405020304" pitchFamily="18" charset="0"/>
                          <a:ea typeface="+mn-ea"/>
                          <a:cs typeface="Times New Roman" panose="02020603050405020304" pitchFamily="18" charset="0"/>
                        </a:rPr>
                        <a:t> нарушения</a:t>
                      </a:r>
                      <a:r>
                        <a:rPr lang="ru-RU" sz="2000" b="1" kern="1200" dirty="0" smtClean="0">
                          <a:solidFill>
                            <a:schemeClr val="dk1"/>
                          </a:solidFill>
                          <a:latin typeface="Times New Roman" panose="02020603050405020304" pitchFamily="18" charset="0"/>
                          <a:ea typeface="+mn-ea"/>
                          <a:cs typeface="Times New Roman" panose="02020603050405020304" pitchFamily="18" charset="0"/>
                        </a:rPr>
                        <a:t>:</a:t>
                      </a:r>
                    </a:p>
                  </a:txBody>
                  <a:tcPr marL="128009" marR="128009" marT="64007" marB="64007"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E8CBCB">
                        <a:alpha val="90000"/>
                      </a:srgbClr>
                    </a:solidFill>
                  </a:tcPr>
                </a:tc>
                <a:extLst>
                  <a:ext uri="{0D108BD9-81ED-4DB2-BD59-A6C34878D82A}">
                    <a16:rowId xmlns="" xmlns:a16="http://schemas.microsoft.com/office/drawing/2014/main" val="2462426510"/>
                  </a:ext>
                </a:extLst>
              </a:tr>
              <a:tr h="1208488">
                <a:tc>
                  <a:txBody>
                    <a:bodyPr/>
                    <a:lstStyle/>
                    <a:p>
                      <a:pPr marL="0" marR="0" indent="176213" algn="l" defTabSz="914400" rtl="0" eaLnBrk="1" fontAlgn="auto" latinLnBrk="0" hangingPunct="1">
                        <a:lnSpc>
                          <a:spcPct val="100000"/>
                        </a:lnSpc>
                        <a:spcBef>
                          <a:spcPts val="0"/>
                        </a:spcBef>
                        <a:spcAft>
                          <a:spcPts val="0"/>
                        </a:spcAft>
                        <a:buClrTx/>
                        <a:buSzTx/>
                        <a:buFontTx/>
                        <a:buChar char="-"/>
                        <a:tabLst/>
                        <a:defRPr/>
                      </a:pPr>
                      <a:r>
                        <a:rPr lang="ru-RU" sz="1800" b="0" kern="1200" dirty="0" smtClean="0">
                          <a:solidFill>
                            <a:schemeClr val="dk1"/>
                          </a:solidFill>
                          <a:latin typeface="Times New Roman" panose="02020603050405020304" pitchFamily="18" charset="0"/>
                          <a:ea typeface="+mn-ea"/>
                          <a:cs typeface="Times New Roman" panose="02020603050405020304" pitchFamily="18" charset="0"/>
                        </a:rPr>
                        <a:t>административная:</a:t>
                      </a:r>
                      <a:r>
                        <a:rPr lang="ru-RU" sz="1800" b="0" kern="1200" baseline="0" dirty="0" smtClean="0">
                          <a:solidFill>
                            <a:schemeClr val="dk1"/>
                          </a:solidFill>
                          <a:latin typeface="Times New Roman" panose="02020603050405020304" pitchFamily="18" charset="0"/>
                          <a:ea typeface="+mn-ea"/>
                          <a:cs typeface="Times New Roman" panose="02020603050405020304" pitchFamily="18" charset="0"/>
                        </a:rPr>
                        <a:t> </a:t>
                      </a:r>
                      <a:r>
                        <a:rPr lang="ru-RU" sz="1800" b="0" kern="1200" baseline="0" dirty="0" err="1" smtClean="0">
                          <a:solidFill>
                            <a:schemeClr val="dk1"/>
                          </a:solidFill>
                          <a:latin typeface="Times New Roman" panose="02020603050405020304" pitchFamily="18" charset="0"/>
                          <a:ea typeface="+mn-ea"/>
                          <a:cs typeface="Times New Roman" panose="02020603050405020304" pitchFamily="18" charset="0"/>
                        </a:rPr>
                        <a:t>ст</a:t>
                      </a:r>
                      <a:r>
                        <a:rPr lang="ru-RU" sz="1800" b="0" kern="1200" baseline="0" dirty="0" smtClean="0">
                          <a:solidFill>
                            <a:schemeClr val="dk1"/>
                          </a:solidFill>
                          <a:latin typeface="Times New Roman" panose="02020603050405020304" pitchFamily="18" charset="0"/>
                          <a:ea typeface="+mn-ea"/>
                          <a:cs typeface="Times New Roman" panose="02020603050405020304" pitchFamily="18" charset="0"/>
                        </a:rPr>
                        <a:t> 7.32, 7.32.5 </a:t>
                      </a:r>
                      <a:r>
                        <a:rPr lang="ru-RU" sz="1800" b="0" kern="1200" baseline="0" dirty="0" smtClean="0">
                          <a:solidFill>
                            <a:schemeClr val="dk1"/>
                          </a:solidFill>
                          <a:latin typeface="Times New Roman" panose="02020603050405020304" pitchFamily="18" charset="0"/>
                          <a:ea typeface="+mn-ea"/>
                          <a:cs typeface="Times New Roman" panose="02020603050405020304" pitchFamily="18" charset="0"/>
                        </a:rPr>
                        <a:t>КоАП РФ;</a:t>
                      </a:r>
                    </a:p>
                    <a:p>
                      <a:pPr marL="0" marR="0" indent="176213" algn="l" defTabSz="914400" rtl="0" eaLnBrk="1" fontAlgn="auto" latinLnBrk="0" hangingPunct="1">
                        <a:lnSpc>
                          <a:spcPct val="100000"/>
                        </a:lnSpc>
                        <a:spcBef>
                          <a:spcPts val="0"/>
                        </a:spcBef>
                        <a:spcAft>
                          <a:spcPts val="0"/>
                        </a:spcAft>
                        <a:buClrTx/>
                        <a:buSzTx/>
                        <a:buFontTx/>
                        <a:buChar char="-"/>
                        <a:tabLst/>
                        <a:defRPr/>
                      </a:pPr>
                      <a:r>
                        <a:rPr lang="ru-RU" sz="1800" b="0" kern="1200" baseline="0" dirty="0" smtClean="0">
                          <a:solidFill>
                            <a:schemeClr val="dk1"/>
                          </a:solidFill>
                          <a:latin typeface="Times New Roman" panose="02020603050405020304" pitchFamily="18" charset="0"/>
                          <a:ea typeface="+mn-ea"/>
                          <a:cs typeface="Times New Roman" panose="02020603050405020304" pitchFamily="18" charset="0"/>
                        </a:rPr>
                        <a:t>дисциплинарная;</a:t>
                      </a:r>
                    </a:p>
                    <a:p>
                      <a:pPr marL="0" marR="0" indent="176213" algn="l" defTabSz="914400" rtl="0" eaLnBrk="1" fontAlgn="auto" latinLnBrk="0" hangingPunct="1">
                        <a:lnSpc>
                          <a:spcPct val="100000"/>
                        </a:lnSpc>
                        <a:spcBef>
                          <a:spcPts val="0"/>
                        </a:spcBef>
                        <a:spcAft>
                          <a:spcPts val="0"/>
                        </a:spcAft>
                        <a:buClrTx/>
                        <a:buSzTx/>
                        <a:buFontTx/>
                        <a:buChar char="-"/>
                        <a:tabLst/>
                        <a:defRPr/>
                      </a:pPr>
                      <a:r>
                        <a:rPr lang="ru-RU" sz="1800" b="0" kern="1200" baseline="0" dirty="0" smtClean="0">
                          <a:solidFill>
                            <a:schemeClr val="dk1"/>
                          </a:solidFill>
                          <a:latin typeface="Times New Roman" panose="02020603050405020304" pitchFamily="18" charset="0"/>
                          <a:ea typeface="+mn-ea"/>
                          <a:cs typeface="Times New Roman" panose="02020603050405020304" pitchFamily="18" charset="0"/>
                        </a:rPr>
                        <a:t>материальная – в случае установления причинения материального вреда;</a:t>
                      </a:r>
                    </a:p>
                    <a:p>
                      <a:pPr marL="0" marR="0" indent="176213" algn="l" defTabSz="914400" rtl="0" eaLnBrk="1" fontAlgn="auto" latinLnBrk="0" hangingPunct="1">
                        <a:lnSpc>
                          <a:spcPct val="100000"/>
                        </a:lnSpc>
                        <a:spcBef>
                          <a:spcPts val="0"/>
                        </a:spcBef>
                        <a:spcAft>
                          <a:spcPts val="0"/>
                        </a:spcAft>
                        <a:buClrTx/>
                        <a:buSzTx/>
                        <a:buFontTx/>
                        <a:buChar char="-"/>
                        <a:tabLst/>
                        <a:defRPr/>
                      </a:pPr>
                      <a:r>
                        <a:rPr lang="ru-RU" sz="1800" b="0" kern="1200" baseline="0" dirty="0" smtClean="0">
                          <a:solidFill>
                            <a:schemeClr val="dk1"/>
                          </a:solidFill>
                          <a:latin typeface="Times New Roman" panose="02020603050405020304" pitchFamily="18" charset="0"/>
                          <a:ea typeface="+mn-ea"/>
                          <a:cs typeface="Times New Roman" panose="02020603050405020304" pitchFamily="18" charset="0"/>
                        </a:rPr>
                        <a:t>уголовная – </a:t>
                      </a:r>
                      <a:r>
                        <a:rPr lang="ru-RU" sz="1800" b="0" kern="1200" baseline="0" dirty="0" smtClean="0">
                          <a:solidFill>
                            <a:schemeClr val="dk1"/>
                          </a:solidFill>
                          <a:latin typeface="Times New Roman" panose="02020603050405020304" pitchFamily="18" charset="0"/>
                          <a:ea typeface="+mn-ea"/>
                          <a:cs typeface="Times New Roman" panose="02020603050405020304" pitchFamily="18" charset="0"/>
                        </a:rPr>
                        <a:t>(</a:t>
                      </a:r>
                      <a:r>
                        <a:rPr lang="ru-RU" sz="1800" b="0" kern="1200" baseline="0" dirty="0" err="1" smtClean="0">
                          <a:solidFill>
                            <a:schemeClr val="dk1"/>
                          </a:solidFill>
                          <a:latin typeface="Times New Roman" panose="02020603050405020304" pitchFamily="18" charset="0"/>
                          <a:ea typeface="+mn-ea"/>
                          <a:cs typeface="Times New Roman" panose="02020603050405020304" pitchFamily="18" charset="0"/>
                        </a:rPr>
                        <a:t>ст</a:t>
                      </a:r>
                      <a:r>
                        <a:rPr lang="ru-RU" sz="1800" b="0" kern="1200" baseline="0" dirty="0" smtClean="0">
                          <a:solidFill>
                            <a:schemeClr val="dk1"/>
                          </a:solidFill>
                          <a:latin typeface="Times New Roman" panose="02020603050405020304" pitchFamily="18" charset="0"/>
                          <a:ea typeface="+mn-ea"/>
                          <a:cs typeface="Times New Roman" panose="02020603050405020304" pitchFamily="18" charset="0"/>
                        </a:rPr>
                        <a:t> </a:t>
                      </a:r>
                      <a:r>
                        <a:rPr lang="ru-RU" sz="1800" b="0" kern="1200" baseline="0" dirty="0" smtClean="0">
                          <a:solidFill>
                            <a:schemeClr val="dk1"/>
                          </a:solidFill>
                          <a:latin typeface="Times New Roman" panose="02020603050405020304" pitchFamily="18" charset="0"/>
                          <a:ea typeface="+mn-ea"/>
                          <a:cs typeface="Times New Roman" panose="02020603050405020304" pitchFamily="18" charset="0"/>
                        </a:rPr>
                        <a:t>285</a:t>
                      </a:r>
                      <a:r>
                        <a:rPr lang="ru-RU" sz="1800" b="0" kern="1200" baseline="0" dirty="0" smtClean="0">
                          <a:solidFill>
                            <a:schemeClr val="dk1"/>
                          </a:solidFill>
                          <a:latin typeface="Times New Roman" panose="02020603050405020304" pitchFamily="18" charset="0"/>
                          <a:ea typeface="+mn-ea"/>
                          <a:cs typeface="Times New Roman" panose="02020603050405020304" pitchFamily="18" charset="0"/>
                        </a:rPr>
                        <a:t>, 286, </a:t>
                      </a:r>
                      <a:r>
                        <a:rPr lang="ru-RU" sz="1800" b="0" kern="1200" baseline="0" dirty="0" smtClean="0">
                          <a:solidFill>
                            <a:schemeClr val="dk1"/>
                          </a:solidFill>
                          <a:latin typeface="Times New Roman" panose="02020603050405020304" pitchFamily="18" charset="0"/>
                          <a:ea typeface="+mn-ea"/>
                          <a:cs typeface="Times New Roman" panose="02020603050405020304" pitchFamily="18" charset="0"/>
                        </a:rPr>
                        <a:t>290, </a:t>
                      </a:r>
                      <a:r>
                        <a:rPr lang="ru-RU" sz="1800" b="0" kern="1200" baseline="0" dirty="0" smtClean="0">
                          <a:solidFill>
                            <a:schemeClr val="dk1"/>
                          </a:solidFill>
                          <a:latin typeface="Times New Roman" panose="02020603050405020304" pitchFamily="18" charset="0"/>
                          <a:ea typeface="+mn-ea"/>
                          <a:cs typeface="Times New Roman" panose="02020603050405020304" pitchFamily="18" charset="0"/>
                        </a:rPr>
                        <a:t>291, 292, 293 </a:t>
                      </a:r>
                      <a:r>
                        <a:rPr lang="ru-RU" sz="1800" b="0" kern="1200" baseline="0" dirty="0" smtClean="0">
                          <a:solidFill>
                            <a:schemeClr val="dk1"/>
                          </a:solidFill>
                          <a:latin typeface="Times New Roman" panose="02020603050405020304" pitchFamily="18" charset="0"/>
                          <a:ea typeface="+mn-ea"/>
                          <a:cs typeface="Times New Roman" panose="02020603050405020304" pitchFamily="18" charset="0"/>
                        </a:rPr>
                        <a:t>УК РФ); </a:t>
                      </a:r>
                      <a:endParaRPr lang="ru-RU" sz="1800" b="0" kern="1200" dirty="0" smtClean="0">
                        <a:solidFill>
                          <a:schemeClr val="dk1"/>
                        </a:solidFill>
                        <a:latin typeface="Times New Roman" panose="02020603050405020304" pitchFamily="18" charset="0"/>
                        <a:ea typeface="+mn-ea"/>
                        <a:cs typeface="Times New Roman" panose="02020603050405020304" pitchFamily="18" charset="0"/>
                      </a:endParaRPr>
                    </a:p>
                  </a:txBody>
                  <a:tcPr marL="128009" marR="128009" marT="64007" marB="64007"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4E7E7">
                        <a:alpha val="90000"/>
                      </a:srgbClr>
                    </a:solidFill>
                  </a:tcPr>
                </a:tc>
              </a:tr>
              <a:tr h="216407">
                <a:tc>
                  <a:txBody>
                    <a:bodyPr/>
                    <a:lstStyle/>
                    <a:p>
                      <a:pPr marL="0" indent="0" algn="ctr" defTabSz="914400" rtl="0" eaLnBrk="1" latinLnBrk="0" hangingPunct="1">
                        <a:buFont typeface="Arial" panose="020B0604020202020204" pitchFamily="34" charset="0"/>
                        <a:buNone/>
                      </a:pPr>
                      <a:r>
                        <a:rPr lang="ru-RU" sz="2000" b="1" kern="1200" dirty="0" smtClean="0">
                          <a:solidFill>
                            <a:schemeClr val="dk1"/>
                          </a:solidFill>
                          <a:latin typeface="Times New Roman" panose="02020603050405020304" pitchFamily="18" charset="0"/>
                          <a:ea typeface="+mn-ea"/>
                          <a:cs typeface="Times New Roman" panose="02020603050405020304" pitchFamily="18" charset="0"/>
                        </a:rPr>
                        <a:t>Рекомендации</a:t>
                      </a:r>
                      <a:r>
                        <a:rPr lang="ru-RU" sz="2000" b="1" kern="1200" dirty="0" smtClean="0">
                          <a:solidFill>
                            <a:schemeClr val="dk1"/>
                          </a:solidFill>
                          <a:latin typeface="Times New Roman" panose="02020603050405020304" pitchFamily="18" charset="0"/>
                          <a:ea typeface="+mn-ea"/>
                          <a:cs typeface="Times New Roman" panose="02020603050405020304" pitchFamily="18" charset="0"/>
                        </a:rPr>
                        <a:t>:</a:t>
                      </a:r>
                      <a:r>
                        <a:rPr lang="ru-RU" sz="2000" b="1" kern="1200" dirty="0" smtClean="0">
                          <a:solidFill>
                            <a:schemeClr val="dk1"/>
                          </a:solidFill>
                          <a:latin typeface="Times New Roman" panose="02020603050405020304" pitchFamily="18" charset="0"/>
                          <a:ea typeface="+mn-ea"/>
                          <a:cs typeface="Mongolian Baiti"/>
                        </a:rPr>
                        <a:t>*</a:t>
                      </a:r>
                      <a:endParaRPr lang="ru-RU" sz="1800" b="0" kern="1200" dirty="0">
                        <a:solidFill>
                          <a:schemeClr val="dk1"/>
                        </a:solidFill>
                        <a:latin typeface="Times New Roman" panose="02020603050405020304" pitchFamily="18" charset="0"/>
                        <a:ea typeface="+mn-ea"/>
                        <a:cs typeface="Times New Roman" panose="02020603050405020304" pitchFamily="18" charset="0"/>
                      </a:endParaRPr>
                    </a:p>
                  </a:txBody>
                  <a:tcPr marL="128009" marR="128009" marT="64007" marB="64007"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E8CBCB">
                        <a:alpha val="90000"/>
                      </a:srgbClr>
                    </a:solidFill>
                  </a:tcPr>
                </a:tc>
                <a:extLst>
                  <a:ext uri="{0D108BD9-81ED-4DB2-BD59-A6C34878D82A}">
                    <a16:rowId xmlns="" xmlns:a16="http://schemas.microsoft.com/office/drawing/2014/main" val="3273602394"/>
                  </a:ext>
                </a:extLst>
              </a:tr>
              <a:tr h="216407">
                <a:tc>
                  <a:txBody>
                    <a:bodyPr/>
                    <a:lstStyle/>
                    <a:p>
                      <a:pPr marL="0" indent="0" algn="l" defTabSz="914400" rtl="0" eaLnBrk="1" latinLnBrk="0" hangingPunct="1">
                        <a:buFontTx/>
                        <a:buNone/>
                      </a:pPr>
                      <a:r>
                        <a:rPr lang="ru-RU" sz="1800" b="0" kern="1200" baseline="0" dirty="0" smtClean="0">
                          <a:solidFill>
                            <a:schemeClr val="dk1"/>
                          </a:solidFill>
                          <a:latin typeface="Times New Roman" panose="02020603050405020304" pitchFamily="18" charset="0"/>
                          <a:ea typeface="+mn-ea"/>
                          <a:cs typeface="Mongolian Baiti"/>
                        </a:rPr>
                        <a:t>* соблюдать основные условия исполнения контракта</a:t>
                      </a:r>
                    </a:p>
                  </a:txBody>
                  <a:tcPr marL="128009" marR="128009" marT="64007" marB="64007"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4E7E7">
                        <a:alpha val="90000"/>
                      </a:srgbClr>
                    </a:solidFill>
                  </a:tcPr>
                </a:tc>
              </a:tr>
            </a:tbl>
          </a:graphicData>
        </a:graphic>
      </p:graphicFrame>
    </p:spTree>
    <p:extLst>
      <p:ext uri="{BB962C8B-B14F-4D97-AF65-F5344CB8AC3E}">
        <p14:creationId xmlns:p14="http://schemas.microsoft.com/office/powerpoint/2010/main" val="4040590515"/>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PRESENTATIONDONOTDELETE" val="&lt;?xml version=&quot;1.0&quot; encoding=&quot;UTF-16&quot; standalone=&quot;yes&quot;?&gt;&lt;root reqver=&quot;25060&quot;&gt;&lt;version val=&quot;28198&quot;/&gt;&lt;CPresentation id=&quot;1&quot;&gt;&lt;m_precDefaultNumber&gt;&lt;m_bNumberIsYear val=&quot;1&quot;/&gt;&lt;m_chMinusSymbol&gt;-&lt;/m_chMinusSymbol&gt;&lt;m_chDecimalSymbol17909&gt;,&lt;/m_chDecimalSymbol17909&gt;&lt;m_nGroupingDigits17909 val=&quot;3&quot;/&gt;&lt;m_chGroupingSymbol17909&gt; &lt;/m_chGroupingSymbol17909&gt;&lt;m_yearfmt&gt;&lt;begin val=&quot;0&quot;/&gt;&lt;end val=&quot;4&quot;/&gt;&lt;/m_yearfmt&gt;&lt;/m_precDefaultNumber&gt;&lt;m_precDefaultPercent&gt;&lt;m_bNumberIsYear val=&quot;1&quot;/&gt;&lt;m_chMinusSymbol&gt;-&lt;/m_chMinusSymbol&gt;&lt;m_nDecimalDigits17909 val=&quot;0&quot;/&gt;&lt;m_chDecimalSymbol17909&gt;,&lt;/m_chDecimalSymbol17909&gt;&lt;m_nGroupingDigits17909 val=&quot;3&quot;/&gt;&lt;m_chGroupingSymbol17909&gt; &lt;/m_chGroupingSymbol17909&gt;&lt;m_strSuffix17909&gt;%&lt;/m_strSuffix17909&gt;&lt;m_yearfmt&gt;&lt;begin val=&quot;0&quot;/&gt;&lt;end val=&quot;4&quot;/&gt;&lt;/m_yearfmt&gt;&lt;/m_precDefaultPercent&gt;&lt;m_precDefaultDate&gt;&lt;m_bNumberIsYear val=&quot;0&quot;/&gt;&lt;m_strFormatTime&gt;%d/%m/%Y&lt;/m_strFormatTime&gt;&lt;m_yearfmt&gt;&lt;begin val=&quot;0&quot;/&gt;&lt;end val=&quot;0&quot;/&gt;&lt;/m_yearfmt&gt;&lt;/m_precDefaultDate&gt;&lt;m_precDefaultYear&gt;&lt;m_bNumberIsYear val=&quot;0&quot;/&gt;&lt;m_strFormatTime&gt;%Y&lt;/m_strFormatTime&gt;&lt;m_yearfmt&gt;&lt;begin val=&quot;0&quot;/&gt;&lt;end val=&quot;0&quot;/&gt;&lt;/m_yearfmt&gt;&lt;/m_precDefaultYear&gt;&lt;m_precDefaultQuarter&gt;&lt;m_bNumberIsYear val=&quot;0&quot;/&gt;&lt;m_strFormatTime&gt;Q%5&lt;/m_strFormatTime&gt;&lt;m_yearfmt&gt;&lt;begin val=&quot;0&quot;/&gt;&lt;end val=&quot;4&quot;/&gt;&lt;/m_yearfmt&gt;&lt;/m_precDefaultQuarter&gt;&lt;m_precDefaultMonth&gt;&lt;m_bNumberIsYear val=&quot;0&quot;/&gt;&lt;m_strFormatTime&gt;%1&lt;/m_strFormatTime&gt;&lt;m_yearfmt&gt;&lt;begin val=&quot;0&quot;/&gt;&lt;end val=&quot;4&quot;/&gt;&lt;/m_yearfmt&gt;&lt;/m_precDefaultMonth&gt;&lt;m_precDefaultWeek&gt;&lt;m_bNumberIsYear val=&quot;0&quot;/&gt;&lt;m_strFormatTime&gt;%4&lt;/m_strFormatTime&gt;&lt;m_yearfmt&gt;&lt;begin val=&quot;0&quot;/&gt;&lt;end val=&quot;4&quot;/&gt;&lt;/m_yearfmt&gt;&lt;/m_precDefaultWeek&gt;&lt;m_precDefaultDay&gt;&lt;m_bNumberIsYear val=&quot;0&quot;/&gt;&lt;m_strFormatTime&gt;%#d&lt;/m_strFormatTime&gt;&lt;m_yearfmt&gt;&lt;begin val=&quot;0&quot;/&gt;&lt;end val=&quot;4&quot;/&gt;&lt;/m_yearfmt&gt;&lt;/m_precDefaultDay&gt;&lt;m_mruColor&gt;&lt;m_vecMRU length=&quot;22&quot;&gt;&lt;elem m_fUsage=&quot;4.48803100000000032566E+00&quot;&gt;&lt;m_msothmcolidx val=&quot;0&quot;/&gt;&lt;m_rgb r=&quot;00&quot; g=&quot;E1&quot; b=&quot;65&quot;/&gt;&lt;m_nBrightness endver=&quot;26206&quot; val=&quot;0&quot;/&gt;&lt;/elem&gt;&lt;elem m_fUsage=&quot;2.93548672003334321090E+00&quot;&gt;&lt;m_msothmcolidx val=&quot;0&quot;/&gt;&lt;m_rgb r=&quot;00&quot; g=&quot;70&quot; b=&quot;C0&quot;/&gt;&lt;m_nBrightness endver=&quot;26206&quot; val=&quot;0&quot;/&gt;&lt;/elem&gt;&lt;elem m_fUsage=&quot;1.68573838555576349663E+00&quot;&gt;&lt;m_msothmcolidx val=&quot;0&quot;/&gt;&lt;m_rgb r=&quot;00&quot; g=&quot;B0&quot; b=&quot;50&quot;/&gt;&lt;m_nBrightness endver=&quot;26206&quot; val=&quot;0&quot;/&gt;&lt;/elem&gt;&lt;elem m_fUsage=&quot;4.19731024686270104418E-01&quot;&gt;&lt;m_msothmcolidx val=&quot;0&quot;/&gt;&lt;m_rgb r=&quot;FF&quot; g=&quot;00&quot; b=&quot;00&quot;/&gt;&lt;m_nBrightness endver=&quot;26206&quot; val=&quot;0&quot;/&gt;&lt;/elem&gt;&lt;elem m_fUsage=&quot;1.64054522302139182965E-01&quot;&gt;&lt;m_msothmcolidx val=&quot;0&quot;/&gt;&lt;m_rgb r=&quot;FE&quot; g=&quot;37&quot; b=&quot;37&quot;/&gt;&lt;m_nBrightness endver=&quot;26206&quot; val=&quot;0&quot;/&gt;&lt;/elem&gt;&lt;elem m_fUsage=&quot;1.18053776965155496348E-01&quot;&gt;&lt;m_msothmcolidx val=&quot;0&quot;/&gt;&lt;m_rgb r=&quot;0C&quot; g=&quot;C2&quot; b=&quot;79&quot;/&gt;&lt;m_nBrightness endver=&quot;26206&quot; val=&quot;0&quot;/&gt;&lt;/elem&gt;&lt;elem m_fUsage=&quot;3.09031543826326429714E-02&quot;&gt;&lt;m_msothmcolidx val=&quot;0&quot;/&gt;&lt;m_rgb r=&quot;CC&quot; g=&quot;FF&quot; b=&quot;CC&quot;/&gt;&lt;m_nBrightness endver=&quot;26206&quot; val=&quot;0&quot;/&gt;&lt;/elem&gt;&lt;elem m_fUsage=&quot;2.97259979155518154481E-02&quot;&gt;&lt;m_msothmcolidx val=&quot;0&quot;/&gt;&lt;m_rgb r=&quot;FF&quot; g=&quot;AE&quot; b=&quot;AE&quot;/&gt;&lt;m_nBrightness endver=&quot;26206&quot; val=&quot;0&quot;/&gt;&lt;/elem&gt;&lt;elem m_fUsage=&quot;2.93404995901389194224E-02&quot;&gt;&lt;m_msothmcolidx val=&quot;0&quot;/&gt;&lt;m_rgb r=&quot;91&quot; g=&quot;13&quot; b=&quot;60&quot;/&gt;&lt;m_nBrightness endver=&quot;26206&quot; val=&quot;0&quot;/&gt;&lt;/elem&gt;&lt;elem m_fUsage=&quot;2.90232672957065826469E-02&quot;&gt;&lt;m_msothmcolidx val=&quot;0&quot;/&gt;&lt;m_rgb r=&quot;62&quot; g=&quot;A2&quot; b=&quot;97&quot;/&gt;&lt;m_nBrightness endver=&quot;26206&quot; val=&quot;0&quot;/&gt;&lt;/elem&gt;&lt;elem m_fUsage=&quot;2.00047428131128468554E-02&quot;&gt;&lt;m_msothmcolidx val=&quot;0&quot;/&gt;&lt;m_rgb r=&quot;0D&quot; g=&quot;62&quot; b=&quot;00&quot;/&gt;&lt;m_nBrightness endver=&quot;26206&quot; val=&quot;0&quot;/&gt;&lt;/elem&gt;&lt;elem m_fUsage=&quot;1.19725151825620327456E-02&quot;&gt;&lt;m_msothmcolidx val=&quot;0&quot;/&gt;&lt;m_rgb r=&quot;B6&quot; g=&quot;01&quot; b=&quot;01&quot;/&gt;&lt;m_nBrightness endver=&quot;26206&quot; val=&quot;0&quot;/&gt;&lt;/elem&gt;&lt;elem m_fUsage=&quot;1.10511054593329313689E-02&quot;&gt;&lt;m_msothmcolidx val=&quot;0&quot;/&gt;&lt;m_rgb r=&quot;34&quot; g=&quot;34&quot; b=&quot;34&quot;/&gt;&lt;m_nBrightness endver=&quot;26206&quot; val=&quot;0&quot;/&gt;&lt;/elem&gt;&lt;elem m_fUsage=&quot;8.72796356808772273717E-03&quot;&gt;&lt;m_msothmcolidx val=&quot;0&quot;/&gt;&lt;m_rgb r=&quot;FF&quot; g=&quot;BC&quot; b=&quot;BC&quot;/&gt;&lt;m_nBrightness endver=&quot;26206&quot; val=&quot;0&quot;/&gt;&lt;/elem&gt;&lt;elem m_fUsage=&quot;5.58577928551129681417E-03&quot;&gt;&lt;m_msothmcolidx val=&quot;0&quot;/&gt;&lt;m_rgb r=&quot;A5&quot; g=&quot;A5&quot; b=&quot;AA&quot;/&gt;&lt;m_nBrightness endver=&quot;26206&quot; val=&quot;0&quot;/&gt;&lt;/elem&gt;&lt;elem m_fUsage=&quot;4.69393097331354848534E-03&quot;&gt;&lt;m_msothmcolidx val=&quot;0&quot;/&gt;&lt;m_rgb r=&quot;92&quot; g=&quot;18&quot; b=&quot;4F&quot;/&gt;&lt;m_nBrightness endver=&quot;26206&quot; val=&quot;0&quot;/&gt;&lt;/elem&gt;&lt;elem m_fUsage=&quot;2.73892744995341171077E-03&quot;&gt;&lt;m_msothmcolidx val=&quot;0&quot;/&gt;&lt;m_rgb r=&quot;FF&quot; g=&quot;99&quot; b=&quot;00&quot;/&gt;&lt;m_nBrightness endver=&quot;26206&quot; val=&quot;0&quot;/&gt;&lt;/elem&gt;&lt;elem m_fUsage=&quot;2.46503470495807071317E-03&quot;&gt;&lt;m_msothmcolidx val=&quot;0&quot;/&gt;&lt;m_rgb r=&quot;F9&quot; g=&quot;F3&quot; b=&quot;8A&quot;/&gt;&lt;m_nBrightness endver=&quot;26206&quot; val=&quot;0&quot;/&gt;&lt;/elem&gt;&lt;elem m_fUsage=&quot;1.77625659968508298713E-03&quot;&gt;&lt;m_msothmcolidx val=&quot;0&quot;/&gt;&lt;m_rgb r=&quot;00&quot; g=&quot;20&quot; b=&quot;60&quot;/&gt;&lt;m_nBrightness endver=&quot;26206&quot; val=&quot;0&quot;/&gt;&lt;/elem&gt;&lt;elem m_fUsage=&quot;4.46176478299374612829E-04&quot;&gt;&lt;m_msothmcolidx val=&quot;0&quot;/&gt;&lt;m_rgb r=&quot;66&quot; g=&quot;00&quot; b=&quot;33&quot;/&gt;&lt;m_nBrightness endver=&quot;26206&quot; val=&quot;0&quot;/&gt;&lt;/elem&gt;&lt;elem m_fUsage=&quot;1.48462516578593705817E-04&quot;&gt;&lt;m_msothmcolidx val=&quot;0&quot;/&gt;&lt;m_rgb r=&quot;0D&quot; g=&quot;35&quot; b=&quot;7A&quot;/&gt;&lt;m_nBrightness endver=&quot;26206&quot; val=&quot;0&quot;/&gt;&lt;/elem&gt;&lt;elem m_fUsage=&quot;6.17036519171519230774E-05&quot;&gt;&lt;m_msothmcolidx val=&quot;0&quot;/&gt;&lt;m_rgb r=&quot;74&quot; g=&quot;25&quot; b=&quot;43&quot;/&gt;&lt;m_nBrightness endver=&quot;26206&quot; val=&quot;0&quot;/&gt;&lt;/elem&gt;&lt;/m_vecMRU&gt;&lt;/m_mruColor&gt;&lt;m_eweekdayFirstOfWeek val=&quot;2&quot;/&gt;&lt;m_eweekdayFirstOfWorkweek val=&quot;2&quot;/&gt;&lt;m_eweekdayFirstOfWeekend val=&quot;7&quot;/&gt;&lt;/CPresentation&gt;&lt;/root&gt;"/>
  <p:tag name="THINKCELLUNDODONOTDELETE" val="0"/>
</p:tagLst>
</file>

<file path=ppt/tags/tag1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2.xml><?xml version="1.0" encoding="utf-8"?>
<p:tagLst xmlns:a="http://schemas.openxmlformats.org/drawingml/2006/main" xmlns:r="http://schemas.openxmlformats.org/officeDocument/2006/relationships" xmlns:p="http://schemas.openxmlformats.org/presentationml/2006/main">
  <p:tag name="THINKCELLSHAPEDONOTDELETE" val="t_1jiLM9LRJWO_5RCZj4vgg"/>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Минфин">
  <a:themeElements>
    <a:clrScheme name="Минфин">
      <a:dk1>
        <a:sysClr val="windowText" lastClr="000000"/>
      </a:dk1>
      <a:lt1>
        <a:sysClr val="window" lastClr="FFFFFF"/>
      </a:lt1>
      <a:dk2>
        <a:srgbClr val="505046"/>
      </a:dk2>
      <a:lt2>
        <a:srgbClr val="EEECE1"/>
      </a:lt2>
      <a:accent1>
        <a:srgbClr val="C00000"/>
      </a:accent1>
      <a:accent2>
        <a:srgbClr val="FFBD47"/>
      </a:accent2>
      <a:accent3>
        <a:srgbClr val="B64926"/>
      </a:accent3>
      <a:accent4>
        <a:srgbClr val="FF8427"/>
      </a:accent4>
      <a:accent5>
        <a:srgbClr val="CC9900"/>
      </a:accent5>
      <a:accent6>
        <a:srgbClr val="B22600"/>
      </a:accent6>
      <a:hlink>
        <a:srgbClr val="CC9900"/>
      </a:hlink>
      <a:folHlink>
        <a:srgbClr val="666699"/>
      </a:folHlink>
    </a:clrScheme>
    <a:fontScheme name="Твердый переплет">
      <a:majorFont>
        <a:latin typeface="Book Antiqua"/>
        <a:ea typeface=""/>
        <a:cs typeface=""/>
        <a:font script="Grek" typeface="Times New Roman"/>
        <a:font script="Cyrl" typeface="Times New Roman"/>
        <a:font script="Jpan" typeface="HGS明朝E"/>
        <a:font script="Hang" typeface="궁서"/>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Book Antiqua"/>
        <a:ea typeface=""/>
        <a:cs typeface=""/>
        <a:font script="Grek" typeface="Times New Roman"/>
        <a:font script="Cyrl" typeface="Times New Roman"/>
        <a:font script="Jpan" typeface="HGS明朝E"/>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ru-RU"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ru-RU" sz="1800" b="0" i="0" u="none" strike="noStrike" cap="none" normalizeH="0" baseline="0" smtClean="0">
            <a:ln>
              <a:noFill/>
            </a:ln>
            <a:solidFill>
              <a:schemeClr val="tx1"/>
            </a:solidFill>
            <a:effectLst/>
            <a:latin typeface="Arial" charset="0"/>
          </a:defRPr>
        </a:defPPr>
      </a:lstStyle>
    </a:lnDef>
  </a:objectDefaults>
  <a:extraClrSchemeLst>
    <a:extraClrScheme>
      <a:clrScheme name="9_Городская 1">
        <a:dk1>
          <a:srgbClr val="000000"/>
        </a:dk1>
        <a:lt1>
          <a:srgbClr val="FFFFFF"/>
        </a:lt1>
        <a:dk2>
          <a:srgbClr val="424456"/>
        </a:dk2>
        <a:lt2>
          <a:srgbClr val="DEDEDE"/>
        </a:lt2>
        <a:accent1>
          <a:srgbClr val="53548A"/>
        </a:accent1>
        <a:accent2>
          <a:srgbClr val="438086"/>
        </a:accent2>
        <a:accent3>
          <a:srgbClr val="FFFFFF"/>
        </a:accent3>
        <a:accent4>
          <a:srgbClr val="000000"/>
        </a:accent4>
        <a:accent5>
          <a:srgbClr val="B3B3C4"/>
        </a:accent5>
        <a:accent6>
          <a:srgbClr val="3C7379"/>
        </a:accent6>
        <a:hlink>
          <a:srgbClr val="67AFBD"/>
        </a:hlink>
        <a:folHlink>
          <a:srgbClr val="C2A874"/>
        </a:folHlink>
      </a:clrScheme>
      <a:clrMap bg1="lt1" tx1="dk1" bg2="lt2" tx2="dk2" accent1="accent1" accent2="accent2" accent3="accent3" accent4="accent4" accent5="accent5" accent6="accent6" hlink="hlink" folHlink="folHlink"/>
    </a:extraClrScheme>
  </a:extraClrSchemeLst>
</a:theme>
</file>

<file path=ppt/theme/theme10.xml><?xml version="1.0" encoding="utf-8"?>
<a:theme xmlns:a="http://schemas.openxmlformats.org/drawingml/2006/main" name="1_Минфин-Титулка">
  <a:themeElements>
    <a:clrScheme name="Воздушный поток">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Твердый переплет">
      <a:majorFont>
        <a:latin typeface="Book Antiqua"/>
        <a:ea typeface=""/>
        <a:cs typeface=""/>
        <a:font script="Grek" typeface="Times New Roman"/>
        <a:font script="Cyrl" typeface="Times New Roman"/>
        <a:font script="Jpan" typeface="HGS明朝E"/>
        <a:font script="Hang" typeface="궁서"/>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Book Antiqua"/>
        <a:ea typeface=""/>
        <a:cs typeface=""/>
        <a:font script="Grek" typeface="Times New Roman"/>
        <a:font script="Cyrl" typeface="Times New Roman"/>
        <a:font script="Jpan" typeface="HGS明朝E"/>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ru-RU"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ru-RU" sz="1800" b="0" i="0" u="none" strike="noStrike" cap="none" normalizeH="0" baseline="0" smtClean="0">
            <a:ln>
              <a:noFill/>
            </a:ln>
            <a:solidFill>
              <a:schemeClr val="tx1"/>
            </a:solidFill>
            <a:effectLst/>
            <a:latin typeface="Arial" charset="0"/>
          </a:defRPr>
        </a:defPPr>
      </a:lstStyle>
    </a:lnDef>
  </a:objectDefaults>
  <a:extraClrSchemeLst>
    <a:extraClrScheme>
      <a:clrScheme name="9_Городская 1">
        <a:dk1>
          <a:srgbClr val="000000"/>
        </a:dk1>
        <a:lt1>
          <a:srgbClr val="FFFFFF"/>
        </a:lt1>
        <a:dk2>
          <a:srgbClr val="424456"/>
        </a:dk2>
        <a:lt2>
          <a:srgbClr val="DEDEDE"/>
        </a:lt2>
        <a:accent1>
          <a:srgbClr val="53548A"/>
        </a:accent1>
        <a:accent2>
          <a:srgbClr val="438086"/>
        </a:accent2>
        <a:accent3>
          <a:srgbClr val="FFFFFF"/>
        </a:accent3>
        <a:accent4>
          <a:srgbClr val="000000"/>
        </a:accent4>
        <a:accent5>
          <a:srgbClr val="B3B3C4"/>
        </a:accent5>
        <a:accent6>
          <a:srgbClr val="3C7379"/>
        </a:accent6>
        <a:hlink>
          <a:srgbClr val="67AFBD"/>
        </a:hlink>
        <a:folHlink>
          <a:srgbClr val="C2A874"/>
        </a:folHlink>
      </a:clrScheme>
      <a:clrMap bg1="lt1" tx1="dk1" bg2="lt2" tx2="dk2" accent1="accent1" accent2="accent2" accent3="accent3" accent4="accent4" accent5="accent5" accent6="accent6" hlink="hlink" folHlink="folHlink"/>
    </a:extraClrScheme>
  </a:extraClrSchemeLst>
</a:theme>
</file>

<file path=ppt/theme/theme11.xml><?xml version="1.0" encoding="utf-8"?>
<a:theme xmlns:a="http://schemas.openxmlformats.org/drawingml/2006/main" name="6_Минфин">
  <a:themeElements>
    <a:clrScheme name="Минфин">
      <a:dk1>
        <a:sysClr val="windowText" lastClr="000000"/>
      </a:dk1>
      <a:lt1>
        <a:sysClr val="window" lastClr="FFFFFF"/>
      </a:lt1>
      <a:dk2>
        <a:srgbClr val="505046"/>
      </a:dk2>
      <a:lt2>
        <a:srgbClr val="EEECE1"/>
      </a:lt2>
      <a:accent1>
        <a:srgbClr val="C00000"/>
      </a:accent1>
      <a:accent2>
        <a:srgbClr val="FFBD47"/>
      </a:accent2>
      <a:accent3>
        <a:srgbClr val="B64926"/>
      </a:accent3>
      <a:accent4>
        <a:srgbClr val="FF8427"/>
      </a:accent4>
      <a:accent5>
        <a:srgbClr val="CC9900"/>
      </a:accent5>
      <a:accent6>
        <a:srgbClr val="B22600"/>
      </a:accent6>
      <a:hlink>
        <a:srgbClr val="CC9900"/>
      </a:hlink>
      <a:folHlink>
        <a:srgbClr val="666699"/>
      </a:folHlink>
    </a:clrScheme>
    <a:fontScheme name="Твердый переплет">
      <a:majorFont>
        <a:latin typeface="Book Antiqua"/>
        <a:ea typeface=""/>
        <a:cs typeface=""/>
        <a:font script="Grek" typeface="Times New Roman"/>
        <a:font script="Cyrl" typeface="Times New Roman"/>
        <a:font script="Jpan" typeface="HGS明朝E"/>
        <a:font script="Hang" typeface="궁서"/>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Book Antiqua"/>
        <a:ea typeface=""/>
        <a:cs typeface=""/>
        <a:font script="Grek" typeface="Times New Roman"/>
        <a:font script="Cyrl" typeface="Times New Roman"/>
        <a:font script="Jpan" typeface="HGS明朝E"/>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ru-RU"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ru-RU" sz="1800" b="0" i="0" u="none" strike="noStrike" cap="none" normalizeH="0" baseline="0" smtClean="0">
            <a:ln>
              <a:noFill/>
            </a:ln>
            <a:solidFill>
              <a:schemeClr val="tx1"/>
            </a:solidFill>
            <a:effectLst/>
            <a:latin typeface="Arial" charset="0"/>
          </a:defRPr>
        </a:defPPr>
      </a:lstStyle>
    </a:lnDef>
  </a:objectDefaults>
  <a:extraClrSchemeLst>
    <a:extraClrScheme>
      <a:clrScheme name="9_Городская 1">
        <a:dk1>
          <a:srgbClr val="000000"/>
        </a:dk1>
        <a:lt1>
          <a:srgbClr val="FFFFFF"/>
        </a:lt1>
        <a:dk2>
          <a:srgbClr val="424456"/>
        </a:dk2>
        <a:lt2>
          <a:srgbClr val="DEDEDE"/>
        </a:lt2>
        <a:accent1>
          <a:srgbClr val="53548A"/>
        </a:accent1>
        <a:accent2>
          <a:srgbClr val="438086"/>
        </a:accent2>
        <a:accent3>
          <a:srgbClr val="FFFFFF"/>
        </a:accent3>
        <a:accent4>
          <a:srgbClr val="000000"/>
        </a:accent4>
        <a:accent5>
          <a:srgbClr val="B3B3C4"/>
        </a:accent5>
        <a:accent6>
          <a:srgbClr val="3C7379"/>
        </a:accent6>
        <a:hlink>
          <a:srgbClr val="67AFBD"/>
        </a:hlink>
        <a:folHlink>
          <a:srgbClr val="C2A874"/>
        </a:folHlink>
      </a:clrScheme>
      <a:clrMap bg1="lt1" tx1="dk1" bg2="lt2" tx2="dk2" accent1="accent1" accent2="accent2" accent3="accent3" accent4="accent4" accent5="accent5" accent6="accent6" hlink="hlink" folHlink="folHlink"/>
    </a:extraClrScheme>
  </a:extraClrSchemeLst>
</a:theme>
</file>

<file path=ppt/theme/theme12.xml><?xml version="1.0" encoding="utf-8"?>
<a:theme xmlns:a="http://schemas.openxmlformats.org/drawingml/2006/main" name="7_Минфин">
  <a:themeElements>
    <a:clrScheme name="Минфин">
      <a:dk1>
        <a:sysClr val="windowText" lastClr="000000"/>
      </a:dk1>
      <a:lt1>
        <a:sysClr val="window" lastClr="FFFFFF"/>
      </a:lt1>
      <a:dk2>
        <a:srgbClr val="505046"/>
      </a:dk2>
      <a:lt2>
        <a:srgbClr val="EEECE1"/>
      </a:lt2>
      <a:accent1>
        <a:srgbClr val="C00000"/>
      </a:accent1>
      <a:accent2>
        <a:srgbClr val="FFBD47"/>
      </a:accent2>
      <a:accent3>
        <a:srgbClr val="B64926"/>
      </a:accent3>
      <a:accent4>
        <a:srgbClr val="FF8427"/>
      </a:accent4>
      <a:accent5>
        <a:srgbClr val="CC9900"/>
      </a:accent5>
      <a:accent6>
        <a:srgbClr val="B22600"/>
      </a:accent6>
      <a:hlink>
        <a:srgbClr val="CC9900"/>
      </a:hlink>
      <a:folHlink>
        <a:srgbClr val="666699"/>
      </a:folHlink>
    </a:clrScheme>
    <a:fontScheme name="Твердый переплет">
      <a:majorFont>
        <a:latin typeface="Book Antiqua"/>
        <a:ea typeface=""/>
        <a:cs typeface=""/>
        <a:font script="Grek" typeface="Times New Roman"/>
        <a:font script="Cyrl" typeface="Times New Roman"/>
        <a:font script="Jpan" typeface="HGS明朝E"/>
        <a:font script="Hang" typeface="궁서"/>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Book Antiqua"/>
        <a:ea typeface=""/>
        <a:cs typeface=""/>
        <a:font script="Grek" typeface="Times New Roman"/>
        <a:font script="Cyrl" typeface="Times New Roman"/>
        <a:font script="Jpan" typeface="HGS明朝E"/>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ru-RU"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ru-RU" sz="1800" b="0" i="0" u="none" strike="noStrike" cap="none" normalizeH="0" baseline="0" smtClean="0">
            <a:ln>
              <a:noFill/>
            </a:ln>
            <a:solidFill>
              <a:schemeClr val="tx1"/>
            </a:solidFill>
            <a:effectLst/>
            <a:latin typeface="Arial" charset="0"/>
          </a:defRPr>
        </a:defPPr>
      </a:lstStyle>
    </a:lnDef>
  </a:objectDefaults>
  <a:extraClrSchemeLst>
    <a:extraClrScheme>
      <a:clrScheme name="9_Городская 1">
        <a:dk1>
          <a:srgbClr val="000000"/>
        </a:dk1>
        <a:lt1>
          <a:srgbClr val="FFFFFF"/>
        </a:lt1>
        <a:dk2>
          <a:srgbClr val="424456"/>
        </a:dk2>
        <a:lt2>
          <a:srgbClr val="DEDEDE"/>
        </a:lt2>
        <a:accent1>
          <a:srgbClr val="53548A"/>
        </a:accent1>
        <a:accent2>
          <a:srgbClr val="438086"/>
        </a:accent2>
        <a:accent3>
          <a:srgbClr val="FFFFFF"/>
        </a:accent3>
        <a:accent4>
          <a:srgbClr val="000000"/>
        </a:accent4>
        <a:accent5>
          <a:srgbClr val="B3B3C4"/>
        </a:accent5>
        <a:accent6>
          <a:srgbClr val="3C7379"/>
        </a:accent6>
        <a:hlink>
          <a:srgbClr val="67AFBD"/>
        </a:hlink>
        <a:folHlink>
          <a:srgbClr val="C2A874"/>
        </a:folHlink>
      </a:clrScheme>
      <a:clrMap bg1="lt1" tx1="dk1" bg2="lt2" tx2="dk2" accent1="accent1" accent2="accent2" accent3="accent3" accent4="accent4" accent5="accent5" accent6="accent6" hlink="hlink" folHlink="folHlink"/>
    </a:extraClrScheme>
  </a:extraClrSchemeLst>
</a:theme>
</file>

<file path=ppt/theme/theme13.xml><?xml version="1.0" encoding="utf-8"?>
<a:theme xmlns:a="http://schemas.openxmlformats.org/drawingml/2006/main" name="8_Минфин">
  <a:themeElements>
    <a:clrScheme name="Минфин">
      <a:dk1>
        <a:sysClr val="windowText" lastClr="000000"/>
      </a:dk1>
      <a:lt1>
        <a:sysClr val="window" lastClr="FFFFFF"/>
      </a:lt1>
      <a:dk2>
        <a:srgbClr val="505046"/>
      </a:dk2>
      <a:lt2>
        <a:srgbClr val="EEECE1"/>
      </a:lt2>
      <a:accent1>
        <a:srgbClr val="C00000"/>
      </a:accent1>
      <a:accent2>
        <a:srgbClr val="FFBD47"/>
      </a:accent2>
      <a:accent3>
        <a:srgbClr val="B64926"/>
      </a:accent3>
      <a:accent4>
        <a:srgbClr val="FF8427"/>
      </a:accent4>
      <a:accent5>
        <a:srgbClr val="CC9900"/>
      </a:accent5>
      <a:accent6>
        <a:srgbClr val="B22600"/>
      </a:accent6>
      <a:hlink>
        <a:srgbClr val="CC9900"/>
      </a:hlink>
      <a:folHlink>
        <a:srgbClr val="666699"/>
      </a:folHlink>
    </a:clrScheme>
    <a:fontScheme name="Твердый переплет">
      <a:majorFont>
        <a:latin typeface="Book Antiqua"/>
        <a:ea typeface=""/>
        <a:cs typeface=""/>
        <a:font script="Grek" typeface="Times New Roman"/>
        <a:font script="Cyrl" typeface="Times New Roman"/>
        <a:font script="Jpan" typeface="HGS明朝E"/>
        <a:font script="Hang" typeface="궁서"/>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Book Antiqua"/>
        <a:ea typeface=""/>
        <a:cs typeface=""/>
        <a:font script="Grek" typeface="Times New Roman"/>
        <a:font script="Cyrl" typeface="Times New Roman"/>
        <a:font script="Jpan" typeface="HGS明朝E"/>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ru-RU"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ru-RU" sz="1800" b="0" i="0" u="none" strike="noStrike" cap="none" normalizeH="0" baseline="0" smtClean="0">
            <a:ln>
              <a:noFill/>
            </a:ln>
            <a:solidFill>
              <a:schemeClr val="tx1"/>
            </a:solidFill>
            <a:effectLst/>
            <a:latin typeface="Arial" charset="0"/>
          </a:defRPr>
        </a:defPPr>
      </a:lstStyle>
    </a:lnDef>
  </a:objectDefaults>
  <a:extraClrSchemeLst>
    <a:extraClrScheme>
      <a:clrScheme name="9_Городская 1">
        <a:dk1>
          <a:srgbClr val="000000"/>
        </a:dk1>
        <a:lt1>
          <a:srgbClr val="FFFFFF"/>
        </a:lt1>
        <a:dk2>
          <a:srgbClr val="424456"/>
        </a:dk2>
        <a:lt2>
          <a:srgbClr val="DEDEDE"/>
        </a:lt2>
        <a:accent1>
          <a:srgbClr val="53548A"/>
        </a:accent1>
        <a:accent2>
          <a:srgbClr val="438086"/>
        </a:accent2>
        <a:accent3>
          <a:srgbClr val="FFFFFF"/>
        </a:accent3>
        <a:accent4>
          <a:srgbClr val="000000"/>
        </a:accent4>
        <a:accent5>
          <a:srgbClr val="B3B3C4"/>
        </a:accent5>
        <a:accent6>
          <a:srgbClr val="3C7379"/>
        </a:accent6>
        <a:hlink>
          <a:srgbClr val="67AFBD"/>
        </a:hlink>
        <a:folHlink>
          <a:srgbClr val="C2A874"/>
        </a:folHlink>
      </a:clrScheme>
      <a:clrMap bg1="lt1" tx1="dk1" bg2="lt2" tx2="dk2" accent1="accent1" accent2="accent2" accent3="accent3" accent4="accent4" accent5="accent5" accent6="accent6" hlink="hlink" folHlink="folHlink"/>
    </a:extraClrScheme>
  </a:extraClrSchemeLst>
</a:theme>
</file>

<file path=ppt/theme/theme14.xml><?xml version="1.0" encoding="utf-8"?>
<a:theme xmlns:a="http://schemas.openxmlformats.org/drawingml/2006/main" name="12_Минфин">
  <a:themeElements>
    <a:clrScheme name="Минфин">
      <a:dk1>
        <a:sysClr val="windowText" lastClr="000000"/>
      </a:dk1>
      <a:lt1>
        <a:sysClr val="window" lastClr="FFFFFF"/>
      </a:lt1>
      <a:dk2>
        <a:srgbClr val="505046"/>
      </a:dk2>
      <a:lt2>
        <a:srgbClr val="EEECE1"/>
      </a:lt2>
      <a:accent1>
        <a:srgbClr val="C00000"/>
      </a:accent1>
      <a:accent2>
        <a:srgbClr val="FFBD47"/>
      </a:accent2>
      <a:accent3>
        <a:srgbClr val="B64926"/>
      </a:accent3>
      <a:accent4>
        <a:srgbClr val="FF8427"/>
      </a:accent4>
      <a:accent5>
        <a:srgbClr val="CC9900"/>
      </a:accent5>
      <a:accent6>
        <a:srgbClr val="B22600"/>
      </a:accent6>
      <a:hlink>
        <a:srgbClr val="CC9900"/>
      </a:hlink>
      <a:folHlink>
        <a:srgbClr val="666699"/>
      </a:folHlink>
    </a:clrScheme>
    <a:fontScheme name="Твердый переплет">
      <a:majorFont>
        <a:latin typeface="Book Antiqua"/>
        <a:ea typeface=""/>
        <a:cs typeface=""/>
        <a:font script="Grek" typeface="Times New Roman"/>
        <a:font script="Cyrl" typeface="Times New Roman"/>
        <a:font script="Jpan" typeface="HGS明朝E"/>
        <a:font script="Hang" typeface="궁서"/>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Book Antiqua"/>
        <a:ea typeface=""/>
        <a:cs typeface=""/>
        <a:font script="Grek" typeface="Times New Roman"/>
        <a:font script="Cyrl" typeface="Times New Roman"/>
        <a:font script="Jpan" typeface="HGS明朝E"/>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ru-RU"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ru-RU" sz="1800" b="0" i="0" u="none" strike="noStrike" cap="none" normalizeH="0" baseline="0" smtClean="0">
            <a:ln>
              <a:noFill/>
            </a:ln>
            <a:solidFill>
              <a:schemeClr val="tx1"/>
            </a:solidFill>
            <a:effectLst/>
            <a:latin typeface="Arial" charset="0"/>
          </a:defRPr>
        </a:defPPr>
      </a:lstStyle>
    </a:lnDef>
  </a:objectDefaults>
  <a:extraClrSchemeLst>
    <a:extraClrScheme>
      <a:clrScheme name="9_Городская 1">
        <a:dk1>
          <a:srgbClr val="000000"/>
        </a:dk1>
        <a:lt1>
          <a:srgbClr val="FFFFFF"/>
        </a:lt1>
        <a:dk2>
          <a:srgbClr val="424456"/>
        </a:dk2>
        <a:lt2>
          <a:srgbClr val="DEDEDE"/>
        </a:lt2>
        <a:accent1>
          <a:srgbClr val="53548A"/>
        </a:accent1>
        <a:accent2>
          <a:srgbClr val="438086"/>
        </a:accent2>
        <a:accent3>
          <a:srgbClr val="FFFFFF"/>
        </a:accent3>
        <a:accent4>
          <a:srgbClr val="000000"/>
        </a:accent4>
        <a:accent5>
          <a:srgbClr val="B3B3C4"/>
        </a:accent5>
        <a:accent6>
          <a:srgbClr val="3C7379"/>
        </a:accent6>
        <a:hlink>
          <a:srgbClr val="67AFBD"/>
        </a:hlink>
        <a:folHlink>
          <a:srgbClr val="C2A874"/>
        </a:folHlink>
      </a:clrScheme>
      <a:clrMap bg1="lt1" tx1="dk1" bg2="lt2" tx2="dk2" accent1="accent1" accent2="accent2" accent3="accent3" accent4="accent4" accent5="accent5" accent6="accent6" hlink="hlink" folHlink="folHlink"/>
    </a:extraClrScheme>
  </a:extraClrSchemeLst>
</a:theme>
</file>

<file path=ppt/theme/theme15.xml><?xml version="1.0" encoding="utf-8"?>
<a:theme xmlns:a="http://schemas.openxmlformats.org/drawingml/2006/main" name="10_Минфин">
  <a:themeElements>
    <a:clrScheme name="Минфин">
      <a:dk1>
        <a:sysClr val="windowText" lastClr="000000"/>
      </a:dk1>
      <a:lt1>
        <a:sysClr val="window" lastClr="FFFFFF"/>
      </a:lt1>
      <a:dk2>
        <a:srgbClr val="505046"/>
      </a:dk2>
      <a:lt2>
        <a:srgbClr val="EEECE1"/>
      </a:lt2>
      <a:accent1>
        <a:srgbClr val="C00000"/>
      </a:accent1>
      <a:accent2>
        <a:srgbClr val="FFBD47"/>
      </a:accent2>
      <a:accent3>
        <a:srgbClr val="B64926"/>
      </a:accent3>
      <a:accent4>
        <a:srgbClr val="FF8427"/>
      </a:accent4>
      <a:accent5>
        <a:srgbClr val="CC9900"/>
      </a:accent5>
      <a:accent6>
        <a:srgbClr val="B22600"/>
      </a:accent6>
      <a:hlink>
        <a:srgbClr val="CC9900"/>
      </a:hlink>
      <a:folHlink>
        <a:srgbClr val="666699"/>
      </a:folHlink>
    </a:clrScheme>
    <a:fontScheme name="Твердый переплет">
      <a:majorFont>
        <a:latin typeface="Book Antiqua"/>
        <a:ea typeface=""/>
        <a:cs typeface=""/>
        <a:font script="Grek" typeface="Times New Roman"/>
        <a:font script="Cyrl" typeface="Times New Roman"/>
        <a:font script="Jpan" typeface="HGS明朝E"/>
        <a:font script="Hang" typeface="궁서"/>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Book Antiqua"/>
        <a:ea typeface=""/>
        <a:cs typeface=""/>
        <a:font script="Grek" typeface="Times New Roman"/>
        <a:font script="Cyrl" typeface="Times New Roman"/>
        <a:font script="Jpan" typeface="HGS明朝E"/>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ru-RU"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ru-RU" sz="1800" b="0" i="0" u="none" strike="noStrike" cap="none" normalizeH="0" baseline="0" smtClean="0">
            <a:ln>
              <a:noFill/>
            </a:ln>
            <a:solidFill>
              <a:schemeClr val="tx1"/>
            </a:solidFill>
            <a:effectLst/>
            <a:latin typeface="Arial" charset="0"/>
          </a:defRPr>
        </a:defPPr>
      </a:lstStyle>
    </a:lnDef>
  </a:objectDefaults>
  <a:extraClrSchemeLst>
    <a:extraClrScheme>
      <a:clrScheme name="9_Городская 1">
        <a:dk1>
          <a:srgbClr val="000000"/>
        </a:dk1>
        <a:lt1>
          <a:srgbClr val="FFFFFF"/>
        </a:lt1>
        <a:dk2>
          <a:srgbClr val="424456"/>
        </a:dk2>
        <a:lt2>
          <a:srgbClr val="DEDEDE"/>
        </a:lt2>
        <a:accent1>
          <a:srgbClr val="53548A"/>
        </a:accent1>
        <a:accent2>
          <a:srgbClr val="438086"/>
        </a:accent2>
        <a:accent3>
          <a:srgbClr val="FFFFFF"/>
        </a:accent3>
        <a:accent4>
          <a:srgbClr val="000000"/>
        </a:accent4>
        <a:accent5>
          <a:srgbClr val="B3B3C4"/>
        </a:accent5>
        <a:accent6>
          <a:srgbClr val="3C7379"/>
        </a:accent6>
        <a:hlink>
          <a:srgbClr val="67AFBD"/>
        </a:hlink>
        <a:folHlink>
          <a:srgbClr val="C2A874"/>
        </a:folHlink>
      </a:clrScheme>
      <a:clrMap bg1="lt1" tx1="dk1" bg2="lt2" tx2="dk2" accent1="accent1" accent2="accent2" accent3="accent3" accent4="accent4" accent5="accent5" accent6="accent6" hlink="hlink" folHlink="folHlink"/>
    </a:extraClrScheme>
  </a:extraClrSchemeLst>
</a:theme>
</file>

<file path=ppt/theme/theme16.xml><?xml version="1.0" encoding="utf-8"?>
<a:theme xmlns:a="http://schemas.openxmlformats.org/drawingml/2006/main" name="13_Минфин">
  <a:themeElements>
    <a:clrScheme name="Минфин">
      <a:dk1>
        <a:sysClr val="windowText" lastClr="000000"/>
      </a:dk1>
      <a:lt1>
        <a:sysClr val="window" lastClr="FFFFFF"/>
      </a:lt1>
      <a:dk2>
        <a:srgbClr val="505046"/>
      </a:dk2>
      <a:lt2>
        <a:srgbClr val="EEECE1"/>
      </a:lt2>
      <a:accent1>
        <a:srgbClr val="C00000"/>
      </a:accent1>
      <a:accent2>
        <a:srgbClr val="FFBD47"/>
      </a:accent2>
      <a:accent3>
        <a:srgbClr val="B64926"/>
      </a:accent3>
      <a:accent4>
        <a:srgbClr val="FF8427"/>
      </a:accent4>
      <a:accent5>
        <a:srgbClr val="CC9900"/>
      </a:accent5>
      <a:accent6>
        <a:srgbClr val="B22600"/>
      </a:accent6>
      <a:hlink>
        <a:srgbClr val="CC9900"/>
      </a:hlink>
      <a:folHlink>
        <a:srgbClr val="666699"/>
      </a:folHlink>
    </a:clrScheme>
    <a:fontScheme name="Твердый переплет">
      <a:majorFont>
        <a:latin typeface="Book Antiqua"/>
        <a:ea typeface=""/>
        <a:cs typeface=""/>
        <a:font script="Grek" typeface="Times New Roman"/>
        <a:font script="Cyrl" typeface="Times New Roman"/>
        <a:font script="Jpan" typeface="HGS明朝E"/>
        <a:font script="Hang" typeface="궁서"/>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Book Antiqua"/>
        <a:ea typeface=""/>
        <a:cs typeface=""/>
        <a:font script="Grek" typeface="Times New Roman"/>
        <a:font script="Cyrl" typeface="Times New Roman"/>
        <a:font script="Jpan" typeface="HGS明朝E"/>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ru-RU"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ru-RU" sz="1800" b="0" i="0" u="none" strike="noStrike" cap="none" normalizeH="0" baseline="0" smtClean="0">
            <a:ln>
              <a:noFill/>
            </a:ln>
            <a:solidFill>
              <a:schemeClr val="tx1"/>
            </a:solidFill>
            <a:effectLst/>
            <a:latin typeface="Arial" charset="0"/>
          </a:defRPr>
        </a:defPPr>
      </a:lstStyle>
    </a:lnDef>
  </a:objectDefaults>
  <a:extraClrSchemeLst>
    <a:extraClrScheme>
      <a:clrScheme name="9_Городская 1">
        <a:dk1>
          <a:srgbClr val="000000"/>
        </a:dk1>
        <a:lt1>
          <a:srgbClr val="FFFFFF"/>
        </a:lt1>
        <a:dk2>
          <a:srgbClr val="424456"/>
        </a:dk2>
        <a:lt2>
          <a:srgbClr val="DEDEDE"/>
        </a:lt2>
        <a:accent1>
          <a:srgbClr val="53548A"/>
        </a:accent1>
        <a:accent2>
          <a:srgbClr val="438086"/>
        </a:accent2>
        <a:accent3>
          <a:srgbClr val="FFFFFF"/>
        </a:accent3>
        <a:accent4>
          <a:srgbClr val="000000"/>
        </a:accent4>
        <a:accent5>
          <a:srgbClr val="B3B3C4"/>
        </a:accent5>
        <a:accent6>
          <a:srgbClr val="3C7379"/>
        </a:accent6>
        <a:hlink>
          <a:srgbClr val="67AFBD"/>
        </a:hlink>
        <a:folHlink>
          <a:srgbClr val="C2A874"/>
        </a:folHlink>
      </a:clrScheme>
      <a:clrMap bg1="lt1" tx1="dk1" bg2="lt2" tx2="dk2" accent1="accent1" accent2="accent2" accent3="accent3" accent4="accent4" accent5="accent5" accent6="accent6" hlink="hlink" folHlink="folHlink"/>
    </a:extraClrScheme>
  </a:extraClrSchemeLst>
</a:theme>
</file>

<file path=ppt/theme/theme17.xml><?xml version="1.0" encoding="utf-8"?>
<a:theme xmlns:a="http://schemas.openxmlformats.org/drawingml/2006/main" name="14_Минфин">
  <a:themeElements>
    <a:clrScheme name="Минфин">
      <a:dk1>
        <a:sysClr val="windowText" lastClr="000000"/>
      </a:dk1>
      <a:lt1>
        <a:sysClr val="window" lastClr="FFFFFF"/>
      </a:lt1>
      <a:dk2>
        <a:srgbClr val="505046"/>
      </a:dk2>
      <a:lt2>
        <a:srgbClr val="EEECE1"/>
      </a:lt2>
      <a:accent1>
        <a:srgbClr val="C00000"/>
      </a:accent1>
      <a:accent2>
        <a:srgbClr val="FFBD47"/>
      </a:accent2>
      <a:accent3>
        <a:srgbClr val="B64926"/>
      </a:accent3>
      <a:accent4>
        <a:srgbClr val="FF8427"/>
      </a:accent4>
      <a:accent5>
        <a:srgbClr val="CC9900"/>
      </a:accent5>
      <a:accent6>
        <a:srgbClr val="B22600"/>
      </a:accent6>
      <a:hlink>
        <a:srgbClr val="CC9900"/>
      </a:hlink>
      <a:folHlink>
        <a:srgbClr val="666699"/>
      </a:folHlink>
    </a:clrScheme>
    <a:fontScheme name="Твердый переплет">
      <a:majorFont>
        <a:latin typeface="Book Antiqua"/>
        <a:ea typeface=""/>
        <a:cs typeface=""/>
        <a:font script="Grek" typeface="Times New Roman"/>
        <a:font script="Cyrl" typeface="Times New Roman"/>
        <a:font script="Jpan" typeface="HGS明朝E"/>
        <a:font script="Hang" typeface="궁서"/>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Book Antiqua"/>
        <a:ea typeface=""/>
        <a:cs typeface=""/>
        <a:font script="Grek" typeface="Times New Roman"/>
        <a:font script="Cyrl" typeface="Times New Roman"/>
        <a:font script="Jpan" typeface="HGS明朝E"/>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ru-RU"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ru-RU" sz="1800" b="0" i="0" u="none" strike="noStrike" cap="none" normalizeH="0" baseline="0" smtClean="0">
            <a:ln>
              <a:noFill/>
            </a:ln>
            <a:solidFill>
              <a:schemeClr val="tx1"/>
            </a:solidFill>
            <a:effectLst/>
            <a:latin typeface="Arial" charset="0"/>
          </a:defRPr>
        </a:defPPr>
      </a:lstStyle>
    </a:lnDef>
  </a:objectDefaults>
  <a:extraClrSchemeLst>
    <a:extraClrScheme>
      <a:clrScheme name="9_Городская 1">
        <a:dk1>
          <a:srgbClr val="000000"/>
        </a:dk1>
        <a:lt1>
          <a:srgbClr val="FFFFFF"/>
        </a:lt1>
        <a:dk2>
          <a:srgbClr val="424456"/>
        </a:dk2>
        <a:lt2>
          <a:srgbClr val="DEDEDE"/>
        </a:lt2>
        <a:accent1>
          <a:srgbClr val="53548A"/>
        </a:accent1>
        <a:accent2>
          <a:srgbClr val="438086"/>
        </a:accent2>
        <a:accent3>
          <a:srgbClr val="FFFFFF"/>
        </a:accent3>
        <a:accent4>
          <a:srgbClr val="000000"/>
        </a:accent4>
        <a:accent5>
          <a:srgbClr val="B3B3C4"/>
        </a:accent5>
        <a:accent6>
          <a:srgbClr val="3C7379"/>
        </a:accent6>
        <a:hlink>
          <a:srgbClr val="67AFBD"/>
        </a:hlink>
        <a:folHlink>
          <a:srgbClr val="C2A874"/>
        </a:folHlink>
      </a:clrScheme>
      <a:clrMap bg1="lt1" tx1="dk1" bg2="lt2" tx2="dk2" accent1="accent1" accent2="accent2" accent3="accent3" accent4="accent4" accent5="accent5" accent6="accent6" hlink="hlink" folHlink="folHlink"/>
    </a:extraClrScheme>
  </a:extraClrSchemeLst>
</a:theme>
</file>

<file path=ppt/theme/theme18.xml><?xml version="1.0" encoding="utf-8"?>
<a:theme xmlns:a="http://schemas.openxmlformats.org/drawingml/2006/main" name="11_Минфин">
  <a:themeElements>
    <a:clrScheme name="Минфин">
      <a:dk1>
        <a:sysClr val="windowText" lastClr="000000"/>
      </a:dk1>
      <a:lt1>
        <a:sysClr val="window" lastClr="FFFFFF"/>
      </a:lt1>
      <a:dk2>
        <a:srgbClr val="505046"/>
      </a:dk2>
      <a:lt2>
        <a:srgbClr val="EEECE1"/>
      </a:lt2>
      <a:accent1>
        <a:srgbClr val="C00000"/>
      </a:accent1>
      <a:accent2>
        <a:srgbClr val="FFBD47"/>
      </a:accent2>
      <a:accent3>
        <a:srgbClr val="B64926"/>
      </a:accent3>
      <a:accent4>
        <a:srgbClr val="FF8427"/>
      </a:accent4>
      <a:accent5>
        <a:srgbClr val="CC9900"/>
      </a:accent5>
      <a:accent6>
        <a:srgbClr val="B22600"/>
      </a:accent6>
      <a:hlink>
        <a:srgbClr val="CC9900"/>
      </a:hlink>
      <a:folHlink>
        <a:srgbClr val="666699"/>
      </a:folHlink>
    </a:clrScheme>
    <a:fontScheme name="Твердый переплет">
      <a:majorFont>
        <a:latin typeface="Book Antiqua"/>
        <a:ea typeface=""/>
        <a:cs typeface=""/>
        <a:font script="Grek" typeface="Times New Roman"/>
        <a:font script="Cyrl" typeface="Times New Roman"/>
        <a:font script="Jpan" typeface="HGS明朝E"/>
        <a:font script="Hang" typeface="궁서"/>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Book Antiqua"/>
        <a:ea typeface=""/>
        <a:cs typeface=""/>
        <a:font script="Grek" typeface="Times New Roman"/>
        <a:font script="Cyrl" typeface="Times New Roman"/>
        <a:font script="Jpan" typeface="HGS明朝E"/>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ru-RU"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ru-RU" sz="1800" b="0" i="0" u="none" strike="noStrike" cap="none" normalizeH="0" baseline="0" smtClean="0">
            <a:ln>
              <a:noFill/>
            </a:ln>
            <a:solidFill>
              <a:schemeClr val="tx1"/>
            </a:solidFill>
            <a:effectLst/>
            <a:latin typeface="Arial" charset="0"/>
          </a:defRPr>
        </a:defPPr>
      </a:lstStyle>
    </a:lnDef>
  </a:objectDefaults>
  <a:extraClrSchemeLst>
    <a:extraClrScheme>
      <a:clrScheme name="9_Городская 1">
        <a:dk1>
          <a:srgbClr val="000000"/>
        </a:dk1>
        <a:lt1>
          <a:srgbClr val="FFFFFF"/>
        </a:lt1>
        <a:dk2>
          <a:srgbClr val="424456"/>
        </a:dk2>
        <a:lt2>
          <a:srgbClr val="DEDEDE"/>
        </a:lt2>
        <a:accent1>
          <a:srgbClr val="53548A"/>
        </a:accent1>
        <a:accent2>
          <a:srgbClr val="438086"/>
        </a:accent2>
        <a:accent3>
          <a:srgbClr val="FFFFFF"/>
        </a:accent3>
        <a:accent4>
          <a:srgbClr val="000000"/>
        </a:accent4>
        <a:accent5>
          <a:srgbClr val="B3B3C4"/>
        </a:accent5>
        <a:accent6>
          <a:srgbClr val="3C7379"/>
        </a:accent6>
        <a:hlink>
          <a:srgbClr val="67AFBD"/>
        </a:hlink>
        <a:folHlink>
          <a:srgbClr val="C2A874"/>
        </a:folHlink>
      </a:clrScheme>
      <a:clrMap bg1="lt1" tx1="dk1" bg2="lt2" tx2="dk2" accent1="accent1" accent2="accent2" accent3="accent3" accent4="accent4" accent5="accent5" accent6="accent6" hlink="hlink" folHlink="folHlink"/>
    </a:extraClrScheme>
  </a:extraClrSchemeLst>
</a:theme>
</file>

<file path=ppt/theme/theme19.xml><?xml version="1.0" encoding="utf-8"?>
<a:theme xmlns:a="http://schemas.openxmlformats.org/drawingml/2006/main" name="9_Минфин">
  <a:themeElements>
    <a:clrScheme name="Минфин">
      <a:dk1>
        <a:sysClr val="windowText" lastClr="000000"/>
      </a:dk1>
      <a:lt1>
        <a:sysClr val="window" lastClr="FFFFFF"/>
      </a:lt1>
      <a:dk2>
        <a:srgbClr val="505046"/>
      </a:dk2>
      <a:lt2>
        <a:srgbClr val="EEECE1"/>
      </a:lt2>
      <a:accent1>
        <a:srgbClr val="C00000"/>
      </a:accent1>
      <a:accent2>
        <a:srgbClr val="FFBD47"/>
      </a:accent2>
      <a:accent3>
        <a:srgbClr val="B64926"/>
      </a:accent3>
      <a:accent4>
        <a:srgbClr val="FF8427"/>
      </a:accent4>
      <a:accent5>
        <a:srgbClr val="CC9900"/>
      </a:accent5>
      <a:accent6>
        <a:srgbClr val="B22600"/>
      </a:accent6>
      <a:hlink>
        <a:srgbClr val="CC9900"/>
      </a:hlink>
      <a:folHlink>
        <a:srgbClr val="666699"/>
      </a:folHlink>
    </a:clrScheme>
    <a:fontScheme name="Твердый переплет">
      <a:majorFont>
        <a:latin typeface="Book Antiqua"/>
        <a:ea typeface=""/>
        <a:cs typeface=""/>
        <a:font script="Grek" typeface="Times New Roman"/>
        <a:font script="Cyrl" typeface="Times New Roman"/>
        <a:font script="Jpan" typeface="HGS明朝E"/>
        <a:font script="Hang" typeface="궁서"/>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Book Antiqua"/>
        <a:ea typeface=""/>
        <a:cs typeface=""/>
        <a:font script="Grek" typeface="Times New Roman"/>
        <a:font script="Cyrl" typeface="Times New Roman"/>
        <a:font script="Jpan" typeface="HGS明朝E"/>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ru-RU"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ru-RU" sz="1800" b="0" i="0" u="none" strike="noStrike" cap="none" normalizeH="0" baseline="0" smtClean="0">
            <a:ln>
              <a:noFill/>
            </a:ln>
            <a:solidFill>
              <a:schemeClr val="tx1"/>
            </a:solidFill>
            <a:effectLst/>
            <a:latin typeface="Arial" charset="0"/>
          </a:defRPr>
        </a:defPPr>
      </a:lstStyle>
    </a:lnDef>
  </a:objectDefaults>
  <a:extraClrSchemeLst>
    <a:extraClrScheme>
      <a:clrScheme name="9_Городская 1">
        <a:dk1>
          <a:srgbClr val="000000"/>
        </a:dk1>
        <a:lt1>
          <a:srgbClr val="FFFFFF"/>
        </a:lt1>
        <a:dk2>
          <a:srgbClr val="424456"/>
        </a:dk2>
        <a:lt2>
          <a:srgbClr val="DEDEDE"/>
        </a:lt2>
        <a:accent1>
          <a:srgbClr val="53548A"/>
        </a:accent1>
        <a:accent2>
          <a:srgbClr val="438086"/>
        </a:accent2>
        <a:accent3>
          <a:srgbClr val="FFFFFF"/>
        </a:accent3>
        <a:accent4>
          <a:srgbClr val="000000"/>
        </a:accent4>
        <a:accent5>
          <a:srgbClr val="B3B3C4"/>
        </a:accent5>
        <a:accent6>
          <a:srgbClr val="3C7379"/>
        </a:accent6>
        <a:hlink>
          <a:srgbClr val="67AFBD"/>
        </a:hlink>
        <a:folHlink>
          <a:srgbClr val="C2A874"/>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Минфин-Титулка">
  <a:themeElements>
    <a:clrScheme name="Воздушный поток">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Твердый переплет">
      <a:majorFont>
        <a:latin typeface="Book Antiqua"/>
        <a:ea typeface=""/>
        <a:cs typeface=""/>
        <a:font script="Grek" typeface="Times New Roman"/>
        <a:font script="Cyrl" typeface="Times New Roman"/>
        <a:font script="Jpan" typeface="HGS明朝E"/>
        <a:font script="Hang" typeface="궁서"/>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Book Antiqua"/>
        <a:ea typeface=""/>
        <a:cs typeface=""/>
        <a:font script="Grek" typeface="Times New Roman"/>
        <a:font script="Cyrl" typeface="Times New Roman"/>
        <a:font script="Jpan" typeface="HGS明朝E"/>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ru-RU"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ru-RU" sz="1800" b="0" i="0" u="none" strike="noStrike" cap="none" normalizeH="0" baseline="0" smtClean="0">
            <a:ln>
              <a:noFill/>
            </a:ln>
            <a:solidFill>
              <a:schemeClr val="tx1"/>
            </a:solidFill>
            <a:effectLst/>
            <a:latin typeface="Arial" charset="0"/>
          </a:defRPr>
        </a:defPPr>
      </a:lstStyle>
    </a:lnDef>
  </a:objectDefaults>
  <a:extraClrSchemeLst>
    <a:extraClrScheme>
      <a:clrScheme name="9_Городская 1">
        <a:dk1>
          <a:srgbClr val="000000"/>
        </a:dk1>
        <a:lt1>
          <a:srgbClr val="FFFFFF"/>
        </a:lt1>
        <a:dk2>
          <a:srgbClr val="424456"/>
        </a:dk2>
        <a:lt2>
          <a:srgbClr val="DEDEDE"/>
        </a:lt2>
        <a:accent1>
          <a:srgbClr val="53548A"/>
        </a:accent1>
        <a:accent2>
          <a:srgbClr val="438086"/>
        </a:accent2>
        <a:accent3>
          <a:srgbClr val="FFFFFF"/>
        </a:accent3>
        <a:accent4>
          <a:srgbClr val="000000"/>
        </a:accent4>
        <a:accent5>
          <a:srgbClr val="B3B3C4"/>
        </a:accent5>
        <a:accent6>
          <a:srgbClr val="3C7379"/>
        </a:accent6>
        <a:hlink>
          <a:srgbClr val="67AFBD"/>
        </a:hlink>
        <a:folHlink>
          <a:srgbClr val="C2A874"/>
        </a:folHlink>
      </a:clrScheme>
      <a:clrMap bg1="lt1" tx1="dk1" bg2="lt2" tx2="dk2" accent1="accent1" accent2="accent2" accent3="accent3" accent4="accent4" accent5="accent5" accent6="accent6" hlink="hlink" folHlink="folHlink"/>
    </a:extraClrScheme>
  </a:extraClrSchemeLst>
</a:theme>
</file>

<file path=ppt/theme/theme20.xml><?xml version="1.0" encoding="utf-8"?>
<a:theme xmlns:a="http://schemas.openxmlformats.org/drawingml/2006/main" name="15_Минфин">
  <a:themeElements>
    <a:clrScheme name="Минфин">
      <a:dk1>
        <a:sysClr val="windowText" lastClr="000000"/>
      </a:dk1>
      <a:lt1>
        <a:sysClr val="window" lastClr="FFFFFF"/>
      </a:lt1>
      <a:dk2>
        <a:srgbClr val="505046"/>
      </a:dk2>
      <a:lt2>
        <a:srgbClr val="EEECE1"/>
      </a:lt2>
      <a:accent1>
        <a:srgbClr val="C00000"/>
      </a:accent1>
      <a:accent2>
        <a:srgbClr val="FFBD47"/>
      </a:accent2>
      <a:accent3>
        <a:srgbClr val="B64926"/>
      </a:accent3>
      <a:accent4>
        <a:srgbClr val="FF8427"/>
      </a:accent4>
      <a:accent5>
        <a:srgbClr val="CC9900"/>
      </a:accent5>
      <a:accent6>
        <a:srgbClr val="B22600"/>
      </a:accent6>
      <a:hlink>
        <a:srgbClr val="CC9900"/>
      </a:hlink>
      <a:folHlink>
        <a:srgbClr val="666699"/>
      </a:folHlink>
    </a:clrScheme>
    <a:fontScheme name="Твердый переплет">
      <a:majorFont>
        <a:latin typeface="Book Antiqua"/>
        <a:ea typeface=""/>
        <a:cs typeface=""/>
        <a:font script="Grek" typeface="Times New Roman"/>
        <a:font script="Cyrl" typeface="Times New Roman"/>
        <a:font script="Jpan" typeface="HGS明朝E"/>
        <a:font script="Hang" typeface="궁서"/>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Book Antiqua"/>
        <a:ea typeface=""/>
        <a:cs typeface=""/>
        <a:font script="Grek" typeface="Times New Roman"/>
        <a:font script="Cyrl" typeface="Times New Roman"/>
        <a:font script="Jpan" typeface="HGS明朝E"/>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ru-RU"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ru-RU" sz="1800" b="0" i="0" u="none" strike="noStrike" cap="none" normalizeH="0" baseline="0" smtClean="0">
            <a:ln>
              <a:noFill/>
            </a:ln>
            <a:solidFill>
              <a:schemeClr val="tx1"/>
            </a:solidFill>
            <a:effectLst/>
            <a:latin typeface="Arial" charset="0"/>
          </a:defRPr>
        </a:defPPr>
      </a:lstStyle>
    </a:lnDef>
  </a:objectDefaults>
  <a:extraClrSchemeLst>
    <a:extraClrScheme>
      <a:clrScheme name="9_Городская 1">
        <a:dk1>
          <a:srgbClr val="000000"/>
        </a:dk1>
        <a:lt1>
          <a:srgbClr val="FFFFFF"/>
        </a:lt1>
        <a:dk2>
          <a:srgbClr val="424456"/>
        </a:dk2>
        <a:lt2>
          <a:srgbClr val="DEDEDE"/>
        </a:lt2>
        <a:accent1>
          <a:srgbClr val="53548A"/>
        </a:accent1>
        <a:accent2>
          <a:srgbClr val="438086"/>
        </a:accent2>
        <a:accent3>
          <a:srgbClr val="FFFFFF"/>
        </a:accent3>
        <a:accent4>
          <a:srgbClr val="000000"/>
        </a:accent4>
        <a:accent5>
          <a:srgbClr val="B3B3C4"/>
        </a:accent5>
        <a:accent6>
          <a:srgbClr val="3C7379"/>
        </a:accent6>
        <a:hlink>
          <a:srgbClr val="67AFBD"/>
        </a:hlink>
        <a:folHlink>
          <a:srgbClr val="C2A874"/>
        </a:folHlink>
      </a:clrScheme>
      <a:clrMap bg1="lt1" tx1="dk1" bg2="lt2" tx2="dk2" accent1="accent1" accent2="accent2" accent3="accent3" accent4="accent4" accent5="accent5" accent6="accent6" hlink="hlink" folHlink="folHlink"/>
    </a:extraClrScheme>
  </a:extraClrSchemeLst>
</a:theme>
</file>

<file path=ppt/theme/theme2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2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12_Городская">
  <a:themeElements>
    <a:clrScheme name="Воздушный поток">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Твердый переплет">
      <a:majorFont>
        <a:latin typeface="Book Antiqua"/>
        <a:ea typeface=""/>
        <a:cs typeface=""/>
        <a:font script="Grek" typeface="Times New Roman"/>
        <a:font script="Cyrl" typeface="Times New Roman"/>
        <a:font script="Jpan" typeface="HGS明朝E"/>
        <a:font script="Hang" typeface="궁서"/>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Book Antiqua"/>
        <a:ea typeface=""/>
        <a:cs typeface=""/>
        <a:font script="Grek" typeface="Times New Roman"/>
        <a:font script="Cyrl" typeface="Times New Roman"/>
        <a:font script="Jpan" typeface="HGS明朝E"/>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ru-RU"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ru-RU" sz="1800" b="0" i="0" u="none" strike="noStrike" cap="none" normalizeH="0" baseline="0" smtClean="0">
            <a:ln>
              <a:noFill/>
            </a:ln>
            <a:solidFill>
              <a:schemeClr val="tx1"/>
            </a:solidFill>
            <a:effectLst/>
            <a:latin typeface="Arial" charset="0"/>
          </a:defRPr>
        </a:defPPr>
      </a:lstStyle>
    </a:lnDef>
  </a:objectDefaults>
  <a:extraClrSchemeLst>
    <a:extraClrScheme>
      <a:clrScheme name="9_Городская 1">
        <a:dk1>
          <a:srgbClr val="000000"/>
        </a:dk1>
        <a:lt1>
          <a:srgbClr val="FFFFFF"/>
        </a:lt1>
        <a:dk2>
          <a:srgbClr val="424456"/>
        </a:dk2>
        <a:lt2>
          <a:srgbClr val="DEDEDE"/>
        </a:lt2>
        <a:accent1>
          <a:srgbClr val="53548A"/>
        </a:accent1>
        <a:accent2>
          <a:srgbClr val="438086"/>
        </a:accent2>
        <a:accent3>
          <a:srgbClr val="FFFFFF"/>
        </a:accent3>
        <a:accent4>
          <a:srgbClr val="000000"/>
        </a:accent4>
        <a:accent5>
          <a:srgbClr val="B3B3C4"/>
        </a:accent5>
        <a:accent6>
          <a:srgbClr val="3C7379"/>
        </a:accent6>
        <a:hlink>
          <a:srgbClr val="67AFBD"/>
        </a:hlink>
        <a:folHlink>
          <a:srgbClr val="C2A874"/>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10_Городская">
  <a:themeElements>
    <a:clrScheme name="Воздушный поток">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Твердый переплет">
      <a:majorFont>
        <a:latin typeface="Book Antiqua"/>
        <a:ea typeface=""/>
        <a:cs typeface=""/>
        <a:font script="Grek" typeface="Times New Roman"/>
        <a:font script="Cyrl" typeface="Times New Roman"/>
        <a:font script="Jpan" typeface="HGS明朝E"/>
        <a:font script="Hang" typeface="궁서"/>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Book Antiqua"/>
        <a:ea typeface=""/>
        <a:cs typeface=""/>
        <a:font script="Grek" typeface="Times New Roman"/>
        <a:font script="Cyrl" typeface="Times New Roman"/>
        <a:font script="Jpan" typeface="HGS明朝E"/>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ru-RU"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ru-RU" sz="1800" b="0" i="0" u="none" strike="noStrike" cap="none" normalizeH="0" baseline="0" smtClean="0">
            <a:ln>
              <a:noFill/>
            </a:ln>
            <a:solidFill>
              <a:schemeClr val="tx1"/>
            </a:solidFill>
            <a:effectLst/>
            <a:latin typeface="Arial" charset="0"/>
          </a:defRPr>
        </a:defPPr>
      </a:lstStyle>
    </a:lnDef>
  </a:objectDefaults>
  <a:extraClrSchemeLst>
    <a:extraClrScheme>
      <a:clrScheme name="9_Городская 1">
        <a:dk1>
          <a:srgbClr val="000000"/>
        </a:dk1>
        <a:lt1>
          <a:srgbClr val="FFFFFF"/>
        </a:lt1>
        <a:dk2>
          <a:srgbClr val="424456"/>
        </a:dk2>
        <a:lt2>
          <a:srgbClr val="DEDEDE"/>
        </a:lt2>
        <a:accent1>
          <a:srgbClr val="53548A"/>
        </a:accent1>
        <a:accent2>
          <a:srgbClr val="438086"/>
        </a:accent2>
        <a:accent3>
          <a:srgbClr val="FFFFFF"/>
        </a:accent3>
        <a:accent4>
          <a:srgbClr val="000000"/>
        </a:accent4>
        <a:accent5>
          <a:srgbClr val="B3B3C4"/>
        </a:accent5>
        <a:accent6>
          <a:srgbClr val="3C7379"/>
        </a:accent6>
        <a:hlink>
          <a:srgbClr val="67AFBD"/>
        </a:hlink>
        <a:folHlink>
          <a:srgbClr val="C2A874"/>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1_Минфин">
  <a:themeElements>
    <a:clrScheme name="Оранжевый">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Твердый переплет">
      <a:majorFont>
        <a:latin typeface="Book Antiqua"/>
        <a:ea typeface=""/>
        <a:cs typeface=""/>
        <a:font script="Grek" typeface="Times New Roman"/>
        <a:font script="Cyrl" typeface="Times New Roman"/>
        <a:font script="Jpan" typeface="HGS明朝E"/>
        <a:font script="Hang" typeface="궁서"/>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Book Antiqua"/>
        <a:ea typeface=""/>
        <a:cs typeface=""/>
        <a:font script="Grek" typeface="Times New Roman"/>
        <a:font script="Cyrl" typeface="Times New Roman"/>
        <a:font script="Jpan" typeface="HGS明朝E"/>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ru-RU"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ru-RU" sz="1800" b="0" i="0" u="none" strike="noStrike" cap="none" normalizeH="0" baseline="0" smtClean="0">
            <a:ln>
              <a:noFill/>
            </a:ln>
            <a:solidFill>
              <a:schemeClr val="tx1"/>
            </a:solidFill>
            <a:effectLst/>
            <a:latin typeface="Arial" charset="0"/>
          </a:defRPr>
        </a:defPPr>
      </a:lstStyle>
    </a:lnDef>
  </a:objectDefaults>
  <a:extraClrSchemeLst>
    <a:extraClrScheme>
      <a:clrScheme name="9_Городская 1">
        <a:dk1>
          <a:srgbClr val="000000"/>
        </a:dk1>
        <a:lt1>
          <a:srgbClr val="FFFFFF"/>
        </a:lt1>
        <a:dk2>
          <a:srgbClr val="424456"/>
        </a:dk2>
        <a:lt2>
          <a:srgbClr val="DEDEDE"/>
        </a:lt2>
        <a:accent1>
          <a:srgbClr val="53548A"/>
        </a:accent1>
        <a:accent2>
          <a:srgbClr val="438086"/>
        </a:accent2>
        <a:accent3>
          <a:srgbClr val="FFFFFF"/>
        </a:accent3>
        <a:accent4>
          <a:srgbClr val="000000"/>
        </a:accent4>
        <a:accent5>
          <a:srgbClr val="B3B3C4"/>
        </a:accent5>
        <a:accent6>
          <a:srgbClr val="3C7379"/>
        </a:accent6>
        <a:hlink>
          <a:srgbClr val="67AFBD"/>
        </a:hlink>
        <a:folHlink>
          <a:srgbClr val="C2A874"/>
        </a:folHlink>
      </a:clrScheme>
      <a:clrMap bg1="lt1" tx1="dk1" bg2="lt2" tx2="dk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2_Минфин">
  <a:themeElements>
    <a:clrScheme name="Минфин">
      <a:dk1>
        <a:sysClr val="windowText" lastClr="000000"/>
      </a:dk1>
      <a:lt1>
        <a:sysClr val="window" lastClr="FFFFFF"/>
      </a:lt1>
      <a:dk2>
        <a:srgbClr val="505046"/>
      </a:dk2>
      <a:lt2>
        <a:srgbClr val="EEECE1"/>
      </a:lt2>
      <a:accent1>
        <a:srgbClr val="C00000"/>
      </a:accent1>
      <a:accent2>
        <a:srgbClr val="FFBD47"/>
      </a:accent2>
      <a:accent3>
        <a:srgbClr val="B64926"/>
      </a:accent3>
      <a:accent4>
        <a:srgbClr val="FF8427"/>
      </a:accent4>
      <a:accent5>
        <a:srgbClr val="CC9900"/>
      </a:accent5>
      <a:accent6>
        <a:srgbClr val="B22600"/>
      </a:accent6>
      <a:hlink>
        <a:srgbClr val="CC9900"/>
      </a:hlink>
      <a:folHlink>
        <a:srgbClr val="666699"/>
      </a:folHlink>
    </a:clrScheme>
    <a:fontScheme name="Твердый переплет">
      <a:majorFont>
        <a:latin typeface="Book Antiqua"/>
        <a:ea typeface=""/>
        <a:cs typeface=""/>
        <a:font script="Grek" typeface="Times New Roman"/>
        <a:font script="Cyrl" typeface="Times New Roman"/>
        <a:font script="Jpan" typeface="HGS明朝E"/>
        <a:font script="Hang" typeface="궁서"/>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Book Antiqua"/>
        <a:ea typeface=""/>
        <a:cs typeface=""/>
        <a:font script="Grek" typeface="Times New Roman"/>
        <a:font script="Cyrl" typeface="Times New Roman"/>
        <a:font script="Jpan" typeface="HGS明朝E"/>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bg1"/>
        </a:solidFill>
        <a:ln w="9525" cap="flat" cmpd="sng" algn="ctr">
          <a:noFill/>
          <a:prstDash val="solid"/>
          <a:round/>
          <a:headEnd type="none" w="med" len="med"/>
          <a:tailEnd type="none" w="med" len="med"/>
        </a:ln>
        <a:effectLst/>
      </a:spPr>
      <a:bodyPr vert="horz" wrap="square" lIns="91440" tIns="45720" rIns="91440" bIns="45720" numCol="1" rtlCol="0" anchor="t"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ru-RU" sz="1800" b="0" i="0" u="none" strike="noStrike" cap="none" normalizeH="0" baseline="0" smtClean="0">
            <a:ln>
              <a:noFill/>
            </a:ln>
            <a:solidFill>
              <a:schemeClr val="tx1"/>
            </a:solidFill>
            <a:effectLst/>
            <a:latin typeface="Arial" charset="0"/>
          </a:defRPr>
        </a:defPPr>
      </a:lstStyle>
    </a:lnDef>
  </a:objectDefaults>
  <a:extraClrSchemeLst>
    <a:extraClrScheme>
      <a:clrScheme name="9_Городская 1">
        <a:dk1>
          <a:srgbClr val="000000"/>
        </a:dk1>
        <a:lt1>
          <a:srgbClr val="FFFFFF"/>
        </a:lt1>
        <a:dk2>
          <a:srgbClr val="424456"/>
        </a:dk2>
        <a:lt2>
          <a:srgbClr val="DEDEDE"/>
        </a:lt2>
        <a:accent1>
          <a:srgbClr val="53548A"/>
        </a:accent1>
        <a:accent2>
          <a:srgbClr val="438086"/>
        </a:accent2>
        <a:accent3>
          <a:srgbClr val="FFFFFF"/>
        </a:accent3>
        <a:accent4>
          <a:srgbClr val="000000"/>
        </a:accent4>
        <a:accent5>
          <a:srgbClr val="B3B3C4"/>
        </a:accent5>
        <a:accent6>
          <a:srgbClr val="3C7379"/>
        </a:accent6>
        <a:hlink>
          <a:srgbClr val="67AFBD"/>
        </a:hlink>
        <a:folHlink>
          <a:srgbClr val="C2A874"/>
        </a:folHlink>
      </a:clrScheme>
      <a:clrMap bg1="lt1" tx1="dk1" bg2="lt2" tx2="dk2" accent1="accent1" accent2="accent2" accent3="accent3" accent4="accent4" accent5="accent5" accent6="accent6" hlink="hlink" folHlink="folHlink"/>
    </a:extraClrScheme>
  </a:extraClrSchemeLst>
</a:theme>
</file>

<file path=ppt/theme/theme7.xml><?xml version="1.0" encoding="utf-8"?>
<a:theme xmlns:a="http://schemas.openxmlformats.org/drawingml/2006/main" name="3_Минфин">
  <a:themeElements>
    <a:clrScheme name="Минфин">
      <a:dk1>
        <a:sysClr val="windowText" lastClr="000000"/>
      </a:dk1>
      <a:lt1>
        <a:sysClr val="window" lastClr="FFFFFF"/>
      </a:lt1>
      <a:dk2>
        <a:srgbClr val="505046"/>
      </a:dk2>
      <a:lt2>
        <a:srgbClr val="EEECE1"/>
      </a:lt2>
      <a:accent1>
        <a:srgbClr val="C00000"/>
      </a:accent1>
      <a:accent2>
        <a:srgbClr val="FFBD47"/>
      </a:accent2>
      <a:accent3>
        <a:srgbClr val="B64926"/>
      </a:accent3>
      <a:accent4>
        <a:srgbClr val="FF8427"/>
      </a:accent4>
      <a:accent5>
        <a:srgbClr val="CC9900"/>
      </a:accent5>
      <a:accent6>
        <a:srgbClr val="B22600"/>
      </a:accent6>
      <a:hlink>
        <a:srgbClr val="CC9900"/>
      </a:hlink>
      <a:folHlink>
        <a:srgbClr val="666699"/>
      </a:folHlink>
    </a:clrScheme>
    <a:fontScheme name="Твердый переплет">
      <a:majorFont>
        <a:latin typeface="Book Antiqua"/>
        <a:ea typeface=""/>
        <a:cs typeface=""/>
        <a:font script="Grek" typeface="Times New Roman"/>
        <a:font script="Cyrl" typeface="Times New Roman"/>
        <a:font script="Jpan" typeface="HGS明朝E"/>
        <a:font script="Hang" typeface="궁서"/>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Book Antiqua"/>
        <a:ea typeface=""/>
        <a:cs typeface=""/>
        <a:font script="Grek" typeface="Times New Roman"/>
        <a:font script="Cyrl" typeface="Times New Roman"/>
        <a:font script="Jpan" typeface="HGS明朝E"/>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ru-RU"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ru-RU" sz="1800" b="0" i="0" u="none" strike="noStrike" cap="none" normalizeH="0" baseline="0" smtClean="0">
            <a:ln>
              <a:noFill/>
            </a:ln>
            <a:solidFill>
              <a:schemeClr val="tx1"/>
            </a:solidFill>
            <a:effectLst/>
            <a:latin typeface="Arial" charset="0"/>
          </a:defRPr>
        </a:defPPr>
      </a:lstStyle>
    </a:lnDef>
  </a:objectDefaults>
  <a:extraClrSchemeLst>
    <a:extraClrScheme>
      <a:clrScheme name="9_Городская 1">
        <a:dk1>
          <a:srgbClr val="000000"/>
        </a:dk1>
        <a:lt1>
          <a:srgbClr val="FFFFFF"/>
        </a:lt1>
        <a:dk2>
          <a:srgbClr val="424456"/>
        </a:dk2>
        <a:lt2>
          <a:srgbClr val="DEDEDE"/>
        </a:lt2>
        <a:accent1>
          <a:srgbClr val="53548A"/>
        </a:accent1>
        <a:accent2>
          <a:srgbClr val="438086"/>
        </a:accent2>
        <a:accent3>
          <a:srgbClr val="FFFFFF"/>
        </a:accent3>
        <a:accent4>
          <a:srgbClr val="000000"/>
        </a:accent4>
        <a:accent5>
          <a:srgbClr val="B3B3C4"/>
        </a:accent5>
        <a:accent6>
          <a:srgbClr val="3C7379"/>
        </a:accent6>
        <a:hlink>
          <a:srgbClr val="67AFBD"/>
        </a:hlink>
        <a:folHlink>
          <a:srgbClr val="C2A874"/>
        </a:folHlink>
      </a:clrScheme>
      <a:clrMap bg1="lt1" tx1="dk1" bg2="lt2" tx2="dk2" accent1="accent1" accent2="accent2" accent3="accent3" accent4="accent4" accent5="accent5" accent6="accent6" hlink="hlink" folHlink="folHlink"/>
    </a:extraClrScheme>
  </a:extraClrSchemeLst>
</a:theme>
</file>

<file path=ppt/theme/theme8.xml><?xml version="1.0" encoding="utf-8"?>
<a:theme xmlns:a="http://schemas.openxmlformats.org/drawingml/2006/main" name="5_Минфин">
  <a:themeElements>
    <a:clrScheme name="Минфин">
      <a:dk1>
        <a:sysClr val="windowText" lastClr="000000"/>
      </a:dk1>
      <a:lt1>
        <a:sysClr val="window" lastClr="FFFFFF"/>
      </a:lt1>
      <a:dk2>
        <a:srgbClr val="505046"/>
      </a:dk2>
      <a:lt2>
        <a:srgbClr val="EEECE1"/>
      </a:lt2>
      <a:accent1>
        <a:srgbClr val="C00000"/>
      </a:accent1>
      <a:accent2>
        <a:srgbClr val="FFBD47"/>
      </a:accent2>
      <a:accent3>
        <a:srgbClr val="B64926"/>
      </a:accent3>
      <a:accent4>
        <a:srgbClr val="FF8427"/>
      </a:accent4>
      <a:accent5>
        <a:srgbClr val="CC9900"/>
      </a:accent5>
      <a:accent6>
        <a:srgbClr val="B22600"/>
      </a:accent6>
      <a:hlink>
        <a:srgbClr val="CC9900"/>
      </a:hlink>
      <a:folHlink>
        <a:srgbClr val="666699"/>
      </a:folHlink>
    </a:clrScheme>
    <a:fontScheme name="Твердый переплет">
      <a:majorFont>
        <a:latin typeface="Book Antiqua"/>
        <a:ea typeface=""/>
        <a:cs typeface=""/>
        <a:font script="Grek" typeface="Times New Roman"/>
        <a:font script="Cyrl" typeface="Times New Roman"/>
        <a:font script="Jpan" typeface="HGS明朝E"/>
        <a:font script="Hang" typeface="궁서"/>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Book Antiqua"/>
        <a:ea typeface=""/>
        <a:cs typeface=""/>
        <a:font script="Grek" typeface="Times New Roman"/>
        <a:font script="Cyrl" typeface="Times New Roman"/>
        <a:font script="Jpan" typeface="HGS明朝E"/>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ru-RU"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ru-RU" sz="1800" b="0" i="0" u="none" strike="noStrike" cap="none" normalizeH="0" baseline="0" smtClean="0">
            <a:ln>
              <a:noFill/>
            </a:ln>
            <a:solidFill>
              <a:schemeClr val="tx1"/>
            </a:solidFill>
            <a:effectLst/>
            <a:latin typeface="Arial" charset="0"/>
          </a:defRPr>
        </a:defPPr>
      </a:lstStyle>
    </a:lnDef>
  </a:objectDefaults>
  <a:extraClrSchemeLst>
    <a:extraClrScheme>
      <a:clrScheme name="9_Городская 1">
        <a:dk1>
          <a:srgbClr val="000000"/>
        </a:dk1>
        <a:lt1>
          <a:srgbClr val="FFFFFF"/>
        </a:lt1>
        <a:dk2>
          <a:srgbClr val="424456"/>
        </a:dk2>
        <a:lt2>
          <a:srgbClr val="DEDEDE"/>
        </a:lt2>
        <a:accent1>
          <a:srgbClr val="53548A"/>
        </a:accent1>
        <a:accent2>
          <a:srgbClr val="438086"/>
        </a:accent2>
        <a:accent3>
          <a:srgbClr val="FFFFFF"/>
        </a:accent3>
        <a:accent4>
          <a:srgbClr val="000000"/>
        </a:accent4>
        <a:accent5>
          <a:srgbClr val="B3B3C4"/>
        </a:accent5>
        <a:accent6>
          <a:srgbClr val="3C7379"/>
        </a:accent6>
        <a:hlink>
          <a:srgbClr val="67AFBD"/>
        </a:hlink>
        <a:folHlink>
          <a:srgbClr val="C2A874"/>
        </a:folHlink>
      </a:clrScheme>
      <a:clrMap bg1="lt1" tx1="dk1" bg2="lt2" tx2="dk2" accent1="accent1" accent2="accent2" accent3="accent3" accent4="accent4" accent5="accent5" accent6="accent6" hlink="hlink" folHlink="folHlink"/>
    </a:extraClrScheme>
  </a:extraClrSchemeLst>
</a:theme>
</file>

<file path=ppt/theme/theme9.xml><?xml version="1.0" encoding="utf-8"?>
<a:theme xmlns:a="http://schemas.openxmlformats.org/drawingml/2006/main" name="13_Городская">
  <a:themeElements>
    <a:clrScheme name="Воздушный поток">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Твердый переплет">
      <a:majorFont>
        <a:latin typeface="Book Antiqua"/>
        <a:ea typeface=""/>
        <a:cs typeface=""/>
        <a:font script="Grek" typeface="Times New Roman"/>
        <a:font script="Cyrl" typeface="Times New Roman"/>
        <a:font script="Jpan" typeface="HGS明朝E"/>
        <a:font script="Hang" typeface="궁서"/>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Book Antiqua"/>
        <a:ea typeface=""/>
        <a:cs typeface=""/>
        <a:font script="Grek" typeface="Times New Roman"/>
        <a:font script="Cyrl" typeface="Times New Roman"/>
        <a:font script="Jpan" typeface="HGS明朝E"/>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ru-RU"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ru-RU" sz="1800" b="0" i="0" u="none" strike="noStrike" cap="none" normalizeH="0" baseline="0" smtClean="0">
            <a:ln>
              <a:noFill/>
            </a:ln>
            <a:solidFill>
              <a:schemeClr val="tx1"/>
            </a:solidFill>
            <a:effectLst/>
            <a:latin typeface="Arial" charset="0"/>
          </a:defRPr>
        </a:defPPr>
      </a:lstStyle>
    </a:lnDef>
  </a:objectDefaults>
  <a:extraClrSchemeLst>
    <a:extraClrScheme>
      <a:clrScheme name="9_Городская 1">
        <a:dk1>
          <a:srgbClr val="000000"/>
        </a:dk1>
        <a:lt1>
          <a:srgbClr val="FFFFFF"/>
        </a:lt1>
        <a:dk2>
          <a:srgbClr val="424456"/>
        </a:dk2>
        <a:lt2>
          <a:srgbClr val="DEDEDE"/>
        </a:lt2>
        <a:accent1>
          <a:srgbClr val="53548A"/>
        </a:accent1>
        <a:accent2>
          <a:srgbClr val="438086"/>
        </a:accent2>
        <a:accent3>
          <a:srgbClr val="FFFFFF"/>
        </a:accent3>
        <a:accent4>
          <a:srgbClr val="000000"/>
        </a:accent4>
        <a:accent5>
          <a:srgbClr val="B3B3C4"/>
        </a:accent5>
        <a:accent6>
          <a:srgbClr val="3C7379"/>
        </a:accent6>
        <a:hlink>
          <a:srgbClr val="67AFBD"/>
        </a:hlink>
        <a:folHlink>
          <a:srgbClr val="C2A874"/>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Office Theme</Template>
  <TotalTime>14666</TotalTime>
  <Words>1147</Words>
  <Application>Microsoft Office PowerPoint</Application>
  <PresentationFormat>Произвольный</PresentationFormat>
  <Paragraphs>76</Paragraphs>
  <Slides>3</Slides>
  <Notes>1</Notes>
  <HiddenSlides>0</HiddenSlides>
  <MMClips>0</MMClips>
  <ScaleCrop>false</ScaleCrop>
  <HeadingPairs>
    <vt:vector size="6" baseType="variant">
      <vt:variant>
        <vt:lpstr>Тема</vt:lpstr>
      </vt:variant>
      <vt:variant>
        <vt:i4>20</vt:i4>
      </vt:variant>
      <vt:variant>
        <vt:lpstr>Внедренные серверы OLE</vt:lpstr>
      </vt:variant>
      <vt:variant>
        <vt:i4>2</vt:i4>
      </vt:variant>
      <vt:variant>
        <vt:lpstr>Заголовки слайдов</vt:lpstr>
      </vt:variant>
      <vt:variant>
        <vt:i4>3</vt:i4>
      </vt:variant>
    </vt:vector>
  </HeadingPairs>
  <TitlesOfParts>
    <vt:vector size="25" baseType="lpstr">
      <vt:lpstr>Минфин</vt:lpstr>
      <vt:lpstr>Минфин-Титулка</vt:lpstr>
      <vt:lpstr>12_Городская</vt:lpstr>
      <vt:lpstr>10_Городская</vt:lpstr>
      <vt:lpstr>1_Минфин</vt:lpstr>
      <vt:lpstr>2_Минфин</vt:lpstr>
      <vt:lpstr>3_Минфин</vt:lpstr>
      <vt:lpstr>5_Минфин</vt:lpstr>
      <vt:lpstr>13_Городская</vt:lpstr>
      <vt:lpstr>1_Минфин-Титулка</vt:lpstr>
      <vt:lpstr>6_Минфин</vt:lpstr>
      <vt:lpstr>7_Минфин</vt:lpstr>
      <vt:lpstr>8_Минфин</vt:lpstr>
      <vt:lpstr>12_Минфин</vt:lpstr>
      <vt:lpstr>10_Минфин</vt:lpstr>
      <vt:lpstr>13_Минфин</vt:lpstr>
      <vt:lpstr>14_Минфин</vt:lpstr>
      <vt:lpstr>11_Минфин</vt:lpstr>
      <vt:lpstr>9_Минфин</vt:lpstr>
      <vt:lpstr>15_Минфин</vt:lpstr>
      <vt:lpstr>think-cell Slide</vt:lpstr>
      <vt:lpstr>oleObj</vt:lpstr>
      <vt:lpstr> нарушениях при закупках малого объема и исполнении контрактов</vt:lpstr>
      <vt:lpstr>Презентация PowerPoint</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О НЕГАТИВНЫХ ТРЕНДАХ В БЮДЖЕТНОЙ ОБЕСПЕЧЕННОСТИ ЗАБАЙКАЛЬСКОГО КРАЯ</dc:title>
  <dc:creator>Il Ak</dc:creator>
  <cp:lastModifiedBy>Отдел контроля в сфере закупок</cp:lastModifiedBy>
  <cp:revision>1268</cp:revision>
  <cp:lastPrinted>2024-01-22T05:21:56Z</cp:lastPrinted>
  <dcterms:created xsi:type="dcterms:W3CDTF">2019-03-30T07:42:18Z</dcterms:created>
  <dcterms:modified xsi:type="dcterms:W3CDTF">2024-11-29T01:46:17Z</dcterms:modified>
</cp:coreProperties>
</file>