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215438" cy="9215438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2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02" y="90"/>
      </p:cViewPr>
      <p:guideLst>
        <p:guide orient="horz" pos="2902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158" y="1508175"/>
            <a:ext cx="7833122" cy="3208338"/>
          </a:xfrm>
        </p:spPr>
        <p:txBody>
          <a:bodyPr anchor="b"/>
          <a:lstStyle>
            <a:lvl1pPr algn="ctr">
              <a:defRPr sz="604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930" y="4840239"/>
            <a:ext cx="6911579" cy="2224930"/>
          </a:xfrm>
        </p:spPr>
        <p:txBody>
          <a:bodyPr/>
          <a:lstStyle>
            <a:lvl1pPr marL="0" indent="0" algn="ctr">
              <a:buNone/>
              <a:defRPr sz="2419"/>
            </a:lvl1pPr>
            <a:lvl2pPr marL="460766" indent="0" algn="ctr">
              <a:buNone/>
              <a:defRPr sz="2016"/>
            </a:lvl2pPr>
            <a:lvl3pPr marL="921532" indent="0" algn="ctr">
              <a:buNone/>
              <a:defRPr sz="1814"/>
            </a:lvl3pPr>
            <a:lvl4pPr marL="1382298" indent="0" algn="ctr">
              <a:buNone/>
              <a:defRPr sz="1612"/>
            </a:lvl4pPr>
            <a:lvl5pPr marL="1843065" indent="0" algn="ctr">
              <a:buNone/>
              <a:defRPr sz="1612"/>
            </a:lvl5pPr>
            <a:lvl6pPr marL="2303831" indent="0" algn="ctr">
              <a:buNone/>
              <a:defRPr sz="1612"/>
            </a:lvl6pPr>
            <a:lvl7pPr marL="2764597" indent="0" algn="ctr">
              <a:buNone/>
              <a:defRPr sz="1612"/>
            </a:lvl7pPr>
            <a:lvl8pPr marL="3225363" indent="0" algn="ctr">
              <a:buNone/>
              <a:defRPr sz="1612"/>
            </a:lvl8pPr>
            <a:lvl9pPr marL="3686129" indent="0" algn="ctr">
              <a:buNone/>
              <a:defRPr sz="161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798" y="490637"/>
            <a:ext cx="1987079" cy="780965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562" y="490637"/>
            <a:ext cx="5846043" cy="780965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62" y="2297462"/>
            <a:ext cx="7948315" cy="3833366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62" y="6167093"/>
            <a:ext cx="7948315" cy="2015876"/>
          </a:xfrm>
        </p:spPr>
        <p:txBody>
          <a:bodyPr/>
          <a:lstStyle>
            <a:lvl1pPr marL="0" indent="0">
              <a:buNone/>
              <a:defRPr sz="2419">
                <a:solidFill>
                  <a:schemeClr val="tx1"/>
                </a:solidFill>
              </a:defRPr>
            </a:lvl1pPr>
            <a:lvl2pPr marL="46076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2pPr>
            <a:lvl3pPr marL="92153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382298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4pPr>
            <a:lvl5pPr marL="1843065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5pPr>
            <a:lvl6pPr marL="2303831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6pPr>
            <a:lvl7pPr marL="2764597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7pPr>
            <a:lvl8pPr marL="3225363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8pPr>
            <a:lvl9pPr marL="3686129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6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561" y="2453184"/>
            <a:ext cx="3916561" cy="5847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316" y="2453184"/>
            <a:ext cx="3916561" cy="5847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2" y="490639"/>
            <a:ext cx="7948315" cy="17812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762" y="2259063"/>
            <a:ext cx="3898562" cy="1107132"/>
          </a:xfrm>
        </p:spPr>
        <p:txBody>
          <a:bodyPr anchor="b"/>
          <a:lstStyle>
            <a:lvl1pPr marL="0" indent="0">
              <a:buNone/>
              <a:defRPr sz="2419" b="1"/>
            </a:lvl1pPr>
            <a:lvl2pPr marL="460766" indent="0">
              <a:buNone/>
              <a:defRPr sz="2016" b="1"/>
            </a:lvl2pPr>
            <a:lvl3pPr marL="921532" indent="0">
              <a:buNone/>
              <a:defRPr sz="1814" b="1"/>
            </a:lvl3pPr>
            <a:lvl4pPr marL="1382298" indent="0">
              <a:buNone/>
              <a:defRPr sz="1612" b="1"/>
            </a:lvl4pPr>
            <a:lvl5pPr marL="1843065" indent="0">
              <a:buNone/>
              <a:defRPr sz="1612" b="1"/>
            </a:lvl5pPr>
            <a:lvl6pPr marL="2303831" indent="0">
              <a:buNone/>
              <a:defRPr sz="1612" b="1"/>
            </a:lvl6pPr>
            <a:lvl7pPr marL="2764597" indent="0">
              <a:buNone/>
              <a:defRPr sz="1612" b="1"/>
            </a:lvl7pPr>
            <a:lvl8pPr marL="3225363" indent="0">
              <a:buNone/>
              <a:defRPr sz="1612" b="1"/>
            </a:lvl8pPr>
            <a:lvl9pPr marL="3686129" indent="0">
              <a:buNone/>
              <a:defRPr sz="16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62" y="3366195"/>
            <a:ext cx="3898562" cy="49511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316" y="2259063"/>
            <a:ext cx="3917761" cy="1107132"/>
          </a:xfrm>
        </p:spPr>
        <p:txBody>
          <a:bodyPr anchor="b"/>
          <a:lstStyle>
            <a:lvl1pPr marL="0" indent="0">
              <a:buNone/>
              <a:defRPr sz="2419" b="1"/>
            </a:lvl1pPr>
            <a:lvl2pPr marL="460766" indent="0">
              <a:buNone/>
              <a:defRPr sz="2016" b="1"/>
            </a:lvl2pPr>
            <a:lvl3pPr marL="921532" indent="0">
              <a:buNone/>
              <a:defRPr sz="1814" b="1"/>
            </a:lvl3pPr>
            <a:lvl4pPr marL="1382298" indent="0">
              <a:buNone/>
              <a:defRPr sz="1612" b="1"/>
            </a:lvl4pPr>
            <a:lvl5pPr marL="1843065" indent="0">
              <a:buNone/>
              <a:defRPr sz="1612" b="1"/>
            </a:lvl5pPr>
            <a:lvl6pPr marL="2303831" indent="0">
              <a:buNone/>
              <a:defRPr sz="1612" b="1"/>
            </a:lvl6pPr>
            <a:lvl7pPr marL="2764597" indent="0">
              <a:buNone/>
              <a:defRPr sz="1612" b="1"/>
            </a:lvl7pPr>
            <a:lvl8pPr marL="3225363" indent="0">
              <a:buNone/>
              <a:defRPr sz="1612" b="1"/>
            </a:lvl8pPr>
            <a:lvl9pPr marL="3686129" indent="0">
              <a:buNone/>
              <a:defRPr sz="16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316" y="3366195"/>
            <a:ext cx="3917761" cy="49511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1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6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1" y="614362"/>
            <a:ext cx="2972219" cy="2150269"/>
          </a:xfrm>
        </p:spPr>
        <p:txBody>
          <a:bodyPr anchor="b"/>
          <a:lstStyle>
            <a:lvl1pPr>
              <a:defRPr sz="32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762" y="1326854"/>
            <a:ext cx="4665315" cy="6548934"/>
          </a:xfrm>
        </p:spPr>
        <p:txBody>
          <a:bodyPr/>
          <a:lstStyle>
            <a:lvl1pPr>
              <a:defRPr sz="3225"/>
            </a:lvl1pPr>
            <a:lvl2pPr>
              <a:defRPr sz="2822"/>
            </a:lvl2pPr>
            <a:lvl3pPr>
              <a:defRPr sz="2419"/>
            </a:lvl3pPr>
            <a:lvl4pPr>
              <a:defRPr sz="2016"/>
            </a:lvl4pPr>
            <a:lvl5pPr>
              <a:defRPr sz="2016"/>
            </a:lvl5pPr>
            <a:lvl6pPr>
              <a:defRPr sz="2016"/>
            </a:lvl6pPr>
            <a:lvl7pPr>
              <a:defRPr sz="2016"/>
            </a:lvl7pPr>
            <a:lvl8pPr>
              <a:defRPr sz="2016"/>
            </a:lvl8pPr>
            <a:lvl9pPr>
              <a:defRPr sz="20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61" y="2764631"/>
            <a:ext cx="2972219" cy="5121822"/>
          </a:xfrm>
        </p:spPr>
        <p:txBody>
          <a:bodyPr/>
          <a:lstStyle>
            <a:lvl1pPr marL="0" indent="0">
              <a:buNone/>
              <a:defRPr sz="1612"/>
            </a:lvl1pPr>
            <a:lvl2pPr marL="460766" indent="0">
              <a:buNone/>
              <a:defRPr sz="1411"/>
            </a:lvl2pPr>
            <a:lvl3pPr marL="921532" indent="0">
              <a:buNone/>
              <a:defRPr sz="1209"/>
            </a:lvl3pPr>
            <a:lvl4pPr marL="1382298" indent="0">
              <a:buNone/>
              <a:defRPr sz="1008"/>
            </a:lvl4pPr>
            <a:lvl5pPr marL="1843065" indent="0">
              <a:buNone/>
              <a:defRPr sz="1008"/>
            </a:lvl5pPr>
            <a:lvl6pPr marL="2303831" indent="0">
              <a:buNone/>
              <a:defRPr sz="1008"/>
            </a:lvl6pPr>
            <a:lvl7pPr marL="2764597" indent="0">
              <a:buNone/>
              <a:defRPr sz="1008"/>
            </a:lvl7pPr>
            <a:lvl8pPr marL="3225363" indent="0">
              <a:buNone/>
              <a:defRPr sz="1008"/>
            </a:lvl8pPr>
            <a:lvl9pPr marL="3686129" indent="0">
              <a:buNone/>
              <a:defRPr sz="10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6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61" y="614362"/>
            <a:ext cx="2972219" cy="2150269"/>
          </a:xfrm>
        </p:spPr>
        <p:txBody>
          <a:bodyPr anchor="b"/>
          <a:lstStyle>
            <a:lvl1pPr>
              <a:defRPr sz="32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7762" y="1326854"/>
            <a:ext cx="4665315" cy="6548934"/>
          </a:xfrm>
        </p:spPr>
        <p:txBody>
          <a:bodyPr anchor="t"/>
          <a:lstStyle>
            <a:lvl1pPr marL="0" indent="0">
              <a:buNone/>
              <a:defRPr sz="3225"/>
            </a:lvl1pPr>
            <a:lvl2pPr marL="460766" indent="0">
              <a:buNone/>
              <a:defRPr sz="2822"/>
            </a:lvl2pPr>
            <a:lvl3pPr marL="921532" indent="0">
              <a:buNone/>
              <a:defRPr sz="2419"/>
            </a:lvl3pPr>
            <a:lvl4pPr marL="1382298" indent="0">
              <a:buNone/>
              <a:defRPr sz="2016"/>
            </a:lvl4pPr>
            <a:lvl5pPr marL="1843065" indent="0">
              <a:buNone/>
              <a:defRPr sz="2016"/>
            </a:lvl5pPr>
            <a:lvl6pPr marL="2303831" indent="0">
              <a:buNone/>
              <a:defRPr sz="2016"/>
            </a:lvl6pPr>
            <a:lvl7pPr marL="2764597" indent="0">
              <a:buNone/>
              <a:defRPr sz="2016"/>
            </a:lvl7pPr>
            <a:lvl8pPr marL="3225363" indent="0">
              <a:buNone/>
              <a:defRPr sz="2016"/>
            </a:lvl8pPr>
            <a:lvl9pPr marL="3686129" indent="0">
              <a:buNone/>
              <a:defRPr sz="201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61" y="2764631"/>
            <a:ext cx="2972219" cy="5121822"/>
          </a:xfrm>
        </p:spPr>
        <p:txBody>
          <a:bodyPr/>
          <a:lstStyle>
            <a:lvl1pPr marL="0" indent="0">
              <a:buNone/>
              <a:defRPr sz="1612"/>
            </a:lvl1pPr>
            <a:lvl2pPr marL="460766" indent="0">
              <a:buNone/>
              <a:defRPr sz="1411"/>
            </a:lvl2pPr>
            <a:lvl3pPr marL="921532" indent="0">
              <a:buNone/>
              <a:defRPr sz="1209"/>
            </a:lvl3pPr>
            <a:lvl4pPr marL="1382298" indent="0">
              <a:buNone/>
              <a:defRPr sz="1008"/>
            </a:lvl4pPr>
            <a:lvl5pPr marL="1843065" indent="0">
              <a:buNone/>
              <a:defRPr sz="1008"/>
            </a:lvl5pPr>
            <a:lvl6pPr marL="2303831" indent="0">
              <a:buNone/>
              <a:defRPr sz="1008"/>
            </a:lvl6pPr>
            <a:lvl7pPr marL="2764597" indent="0">
              <a:buNone/>
              <a:defRPr sz="1008"/>
            </a:lvl7pPr>
            <a:lvl8pPr marL="3225363" indent="0">
              <a:buNone/>
              <a:defRPr sz="1008"/>
            </a:lvl8pPr>
            <a:lvl9pPr marL="3686129" indent="0">
              <a:buNone/>
              <a:defRPr sz="10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1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562" y="490639"/>
            <a:ext cx="7948315" cy="178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62" y="2453184"/>
            <a:ext cx="7948315" cy="584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61" y="8541348"/>
            <a:ext cx="2073474" cy="490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5043-3C95-4A60-AAC3-DB2F1DB683AA}" type="datetimeFigureOut">
              <a:rPr lang="ru-RU" smtClean="0"/>
              <a:pPr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2614" y="8541348"/>
            <a:ext cx="3110210" cy="490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8403" y="8541348"/>
            <a:ext cx="2073474" cy="490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53AE-84E0-4F34-95AD-F390B4C2E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9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21532" rtl="0" eaLnBrk="1" latinLnBrk="0" hangingPunct="1">
        <a:lnSpc>
          <a:spcPct val="90000"/>
        </a:lnSpc>
        <a:spcBef>
          <a:spcPct val="0"/>
        </a:spcBef>
        <a:buNone/>
        <a:defRPr sz="44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3" indent="-230383" algn="l" defTabSz="921532" rtl="0" eaLnBrk="1" latinLnBrk="0" hangingPunct="1">
        <a:lnSpc>
          <a:spcPct val="90000"/>
        </a:lnSpc>
        <a:spcBef>
          <a:spcPts val="1008"/>
        </a:spcBef>
        <a:buFont typeface="Arial" panose="020B0604020202020204" pitchFamily="34" charset="0"/>
        <a:buChar char="•"/>
        <a:defRPr sz="2822" kern="1200">
          <a:solidFill>
            <a:schemeClr val="tx1"/>
          </a:solidFill>
          <a:latin typeface="+mn-lt"/>
          <a:ea typeface="+mn-ea"/>
          <a:cs typeface="+mn-cs"/>
        </a:defRPr>
      </a:lvl1pPr>
      <a:lvl2pPr marL="691149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2pPr>
      <a:lvl3pPr marL="1151915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682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8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534214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994980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455746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916512" indent="-230383" algn="l" defTabSz="921532" rtl="0" eaLnBrk="1" latinLnBrk="0" hangingPunct="1">
        <a:lnSpc>
          <a:spcPct val="90000"/>
        </a:lnSpc>
        <a:spcBef>
          <a:spcPts val="50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766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532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298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065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3831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597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363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129" algn="l" defTabSz="9215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8D7B7-3C09-4876-A9C0-2447F35D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9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1D957-AFDB-4C55-94BE-24ABBF44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9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283C1-2BBA-4697-B672-B8E2756DB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9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77DD06-68B8-4D68-92C6-A7EEA49B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9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5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50ABC-D5EE-4822-80EE-CE1B99BEE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9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231061-F95F-4120-96BB-C1A0087C9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9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061F4D-DBB7-4035-AD5D-18967916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9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4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Гаранина</dc:creator>
  <cp:lastModifiedBy>Веретельникова Анна Александровна</cp:lastModifiedBy>
  <cp:revision>12</cp:revision>
  <dcterms:created xsi:type="dcterms:W3CDTF">2022-11-16T05:39:23Z</dcterms:created>
  <dcterms:modified xsi:type="dcterms:W3CDTF">2024-09-17T05:30:09Z</dcterms:modified>
</cp:coreProperties>
</file>