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9988" y="1243013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520" y="142852"/>
            <a:ext cx="9109676" cy="935534"/>
          </a:xfrm>
        </p:spPr>
        <p:txBody>
          <a:bodyPr>
            <a:noAutofit/>
          </a:bodyPr>
          <a:lstStyle/>
          <a:p>
            <a:r>
              <a:rPr lang="ru-RU" sz="2400" b="1" dirty="0"/>
              <a:t>РЕЙТИНГ МУНИЦИПАЛЬНЫХ ОБРАЗОВАНИЙ ПО УРОВНЮ ОТКРЫТОСТИ БЮДЖЕТНЫХ ДАННЫХ ЗА 1 ПОЛУГОДИЕ 2024 ГОДА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1" y="1078386"/>
            <a:ext cx="2736305" cy="5014910"/>
          </a:xfrm>
          <a:prstGeom prst="round2Diag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МО</a:t>
            </a: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Карымский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Петровск-     Забайкальский 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Чернышевский район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г. Петровск- Забайкальский,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Краснокаменский   район</a:t>
            </a:r>
          </a:p>
          <a:p>
            <a:pPr marL="285750" indent="-285750">
              <a:buFontTx/>
              <a:buChar char="-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275856" y="5949280"/>
            <a:ext cx="5328592" cy="765868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ОТКРЫТОСТИ- ОТСУТСТВУЕТ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473675" y="1048004"/>
            <a:ext cx="5328592" cy="4761992"/>
          </a:xfrm>
          <a:prstGeom prst="round2DiagRect">
            <a:avLst/>
          </a:prstGeom>
          <a:solidFill>
            <a:srgbClr val="3333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МО</a:t>
            </a:r>
            <a:endParaRPr lang="ru-RU" sz="1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 район,  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Алек-Заводский округ, Балейский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округ,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Забайкальский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округ, Красночикойский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Могочинский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Нерчинско-Заводский округ, Ононский округ, Оловяннинский район, Приаргунский округ,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Сретенский район,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Тунгиро-Олекминский район, Тунгокоченский округ,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Улётовский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Читинский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Шилкинский район,           п. Агинское,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г.Чита, п. ЗАТО Горный</a:t>
            </a: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145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Тема Office</vt:lpstr>
      <vt:lpstr>think-cell Slide</vt:lpstr>
      <vt:lpstr>РЕЙТИНГ МУНИЦИПАЛЬНЫХ ОБРАЗОВАНИЙ ПО УРОВНЮ ОТКРЫТОСТИ БЮДЖЕТНЫХ ДАННЫХ ЗА 1 ПОЛУГОДИЕ 2024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Шабанова Анна Викторовна</cp:lastModifiedBy>
  <cp:revision>21</cp:revision>
  <cp:lastPrinted>2024-08-16T06:13:05Z</cp:lastPrinted>
  <dcterms:created xsi:type="dcterms:W3CDTF">2022-06-27T05:53:54Z</dcterms:created>
  <dcterms:modified xsi:type="dcterms:W3CDTF">2024-08-16T06:20:26Z</dcterms:modified>
</cp:coreProperties>
</file>