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6600"/>
    <a:srgbClr val="0B90B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71326-5A66-4047-8E6F-466ACF3D2997}" type="datetimeFigureOut">
              <a:rPr lang="ru-RU" smtClean="0"/>
              <a:pPr/>
              <a:t>16.08.2024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25163-8B83-4ADF-8AB7-6C2FDB91F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9988" y="1243013"/>
            <a:ext cx="4457700" cy="3343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5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3907" y="1157"/>
          <a:ext cx="851" cy="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907" y="1157"/>
                        <a:ext cx="851" cy="1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EA61ADFC-61B4-422B-BB74-F16AE85C7A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43128" y="2"/>
            <a:ext cx="85045" cy="113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170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116963A7-BC97-48B9-8DF6-0262C092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8520" y="142852"/>
            <a:ext cx="9109676" cy="935534"/>
          </a:xfrm>
        </p:spPr>
        <p:txBody>
          <a:bodyPr>
            <a:noAutofit/>
          </a:bodyPr>
          <a:lstStyle/>
          <a:p>
            <a:r>
              <a:rPr lang="ru-RU" sz="2400" b="1" dirty="0"/>
              <a:t>РЕЙТИНГ МУНИЦИПАЛЬНЫХ ОБРАЗОВАНИЙ ПО УРОВНЮ ОТКРЫТОСТИ БЮДЖЕТНЫХ ДАННЫХ ЗА 1 ПОЛУГОДИЕ 2024 ГОДА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9" name="Slide Number Placeholder 2">
            <a:extLst>
              <a:ext uri="{FF2B5EF4-FFF2-40B4-BE49-F238E27FC236}">
                <a16:creationId xmlns:a16="http://schemas.microsoft.com/office/drawing/2014/main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8722703" y="6503967"/>
            <a:ext cx="400050" cy="365125"/>
          </a:xfrm>
          <a:prstGeom prst="rect">
            <a:avLst/>
          </a:prstGeom>
        </p:spPr>
        <p:txBody>
          <a:bodyPr vert="horz" lIns="76635" tIns="38318" rIns="76635" bIns="3831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690361" y="3974648"/>
            <a:ext cx="3818374" cy="1835348"/>
          </a:xfrm>
          <a:prstGeom prst="rect">
            <a:avLst/>
          </a:prstGeom>
        </p:spPr>
        <p:txBody>
          <a:bodyPr wrap="square" lIns="54768" tIns="27384" rIns="54768" bIns="27384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539551" y="1078386"/>
            <a:ext cx="2736305" cy="5014910"/>
          </a:xfrm>
          <a:prstGeom prst="round2DiagRect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МО</a:t>
            </a: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/>
              <a:t>-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Каларский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округ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Карымский район,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Кыринский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район,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Петровск-     Забайкальский  район,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Чернышевский район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г. Петровск- Забайкальский,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Краснокаменский   район</a:t>
            </a:r>
          </a:p>
          <a:p>
            <a:pPr marL="285750" indent="-285750">
              <a:buFontTx/>
              <a:buChar char="-"/>
            </a:pP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3275856" y="5949280"/>
            <a:ext cx="5328592" cy="765868"/>
          </a:xfrm>
          <a:prstGeom prst="round2DiagRect">
            <a:avLst/>
          </a:prstGeom>
          <a:solidFill>
            <a:srgbClr val="FF330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 УРОВЕНЬ ОТКРЫТОСТИ- ОТСУТСТВУЕТ</a:t>
            </a: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3473675" y="1048004"/>
            <a:ext cx="5328592" cy="4761992"/>
          </a:xfrm>
          <a:prstGeom prst="round2DiagRect">
            <a:avLst/>
          </a:prstGeom>
          <a:solidFill>
            <a:srgbClr val="333399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МО</a:t>
            </a:r>
            <a:endParaRPr lang="ru-RU" sz="10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Агинский район,   </a:t>
            </a:r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Акшинский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округ,</a:t>
            </a:r>
          </a:p>
          <a:p>
            <a:pPr algn="ctr" defTabSz="273071"/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Алек-Заводский округ, Балейский район,</a:t>
            </a:r>
          </a:p>
          <a:p>
            <a:pPr algn="ctr" defTabSz="273071"/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Борзинский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район, </a:t>
            </a:r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Газимуро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 округ,</a:t>
            </a:r>
          </a:p>
          <a:p>
            <a:pPr algn="ctr" defTabSz="273071"/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Дульдургинский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район, Забайкальский район,</a:t>
            </a:r>
          </a:p>
          <a:p>
            <a:pPr algn="ctr" defTabSz="273071"/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Калганский округ, Красночикойский район, </a:t>
            </a:r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Могойтуйский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район, Могочинский округ,</a:t>
            </a:r>
          </a:p>
          <a:p>
            <a:pPr algn="ctr" defTabSz="273071"/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Нерчинский район,</a:t>
            </a:r>
          </a:p>
          <a:p>
            <a:pPr algn="ctr" defTabSz="273071"/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Нерчинско-Заводский округ, Ононский округ, Оловяннинский район, Приаргунский округ,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Сретенский район, 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Тунгиро-Олекминский район, Тунгокоченский округ, </a:t>
            </a:r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Улётовский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район, </a:t>
            </a:r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Хилокский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район, Читинский район,</a:t>
            </a:r>
          </a:p>
          <a:p>
            <a:pPr algn="ctr" defTabSz="273071"/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Шелопугинский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район, Шилкинский район,           п. Агинское,</a:t>
            </a:r>
          </a:p>
          <a:p>
            <a:pPr algn="ctr" defTabSz="273071"/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г.Чита, п. ЗАТО Горный</a:t>
            </a: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2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145</Words>
  <Application>Microsoft Office PowerPoint</Application>
  <PresentationFormat>Экран (4:3)</PresentationFormat>
  <Paragraphs>38</Paragraphs>
  <Slides>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Тема Office</vt:lpstr>
      <vt:lpstr>think-cell Slide</vt:lpstr>
      <vt:lpstr>РЕЙТИНГ МУНИЦИПАЛЬНЫХ ОБРАЗОВАНИЙ ПО УРОВНЮ ОТКРЫТОСТИ БЮДЖЕТНЫХ ДАННЫХ ЗА 1 ПОЛУГОДИЕ 2024 ГОДА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УРОВНЯ ОТКРЫТОСТИ БЮДЖЕТНЫХ ДАННЫХ МУНИЦИПАЛЬНЫХ ОБРАЗОВАНИЙ ЗА 2021</dc:title>
  <dc:creator>Макарова Дарья Сергеевна</dc:creator>
  <cp:lastModifiedBy>Шабанова Анна Викторовна</cp:lastModifiedBy>
  <cp:revision>21</cp:revision>
  <cp:lastPrinted>2024-08-16T06:13:05Z</cp:lastPrinted>
  <dcterms:created xsi:type="dcterms:W3CDTF">2022-06-27T05:53:54Z</dcterms:created>
  <dcterms:modified xsi:type="dcterms:W3CDTF">2024-08-16T06:20:26Z</dcterms:modified>
</cp:coreProperties>
</file>