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5EE5-CE56-4A47-8ABB-29F421BDD3E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572A-651A-4FD6-BE30-F393A5F75E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5EE5-CE56-4A47-8ABB-29F421BDD3E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572A-651A-4FD6-BE30-F393A5F75E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5EE5-CE56-4A47-8ABB-29F421BDD3E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572A-651A-4FD6-BE30-F393A5F75E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5EE5-CE56-4A47-8ABB-29F421BDD3E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572A-651A-4FD6-BE30-F393A5F75E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5EE5-CE56-4A47-8ABB-29F421BDD3E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572A-651A-4FD6-BE30-F393A5F75E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5EE5-CE56-4A47-8ABB-29F421BDD3E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572A-651A-4FD6-BE30-F393A5F75E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5EE5-CE56-4A47-8ABB-29F421BDD3E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572A-651A-4FD6-BE30-F393A5F75E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5EE5-CE56-4A47-8ABB-29F421BDD3E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572A-651A-4FD6-BE30-F393A5F75E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5EE5-CE56-4A47-8ABB-29F421BDD3E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572A-651A-4FD6-BE30-F393A5F75E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5EE5-CE56-4A47-8ABB-29F421BDD3E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572A-651A-4FD6-BE30-F393A5F75E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5EE5-CE56-4A47-8ABB-29F421BDD3E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572A-651A-4FD6-BE30-F393A5F75E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E5EE5-CE56-4A47-8ABB-29F421BDD3E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4572A-651A-4FD6-BE30-F393A5F75E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2022-11-09T01:37:32Z</dcterms:created>
  <dcterms:modified xsi:type="dcterms:W3CDTF">2022-11-09T01:46:14Z</dcterms:modified>
</cp:coreProperties>
</file>