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C152-C5F6-4A16-A0EB-9E54662A44C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A54-DCE0-4548-8BAD-715F6E01E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C152-C5F6-4A16-A0EB-9E54662A44C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A54-DCE0-4548-8BAD-715F6E01E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C152-C5F6-4A16-A0EB-9E54662A44C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A54-DCE0-4548-8BAD-715F6E01E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C152-C5F6-4A16-A0EB-9E54662A44C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A54-DCE0-4548-8BAD-715F6E01E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C152-C5F6-4A16-A0EB-9E54662A44C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A54-DCE0-4548-8BAD-715F6E01E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C152-C5F6-4A16-A0EB-9E54662A44C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A54-DCE0-4548-8BAD-715F6E01E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C152-C5F6-4A16-A0EB-9E54662A44C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A54-DCE0-4548-8BAD-715F6E01E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C152-C5F6-4A16-A0EB-9E54662A44C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A54-DCE0-4548-8BAD-715F6E01E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C152-C5F6-4A16-A0EB-9E54662A44C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A54-DCE0-4548-8BAD-715F6E01E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C152-C5F6-4A16-A0EB-9E54662A44C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A54-DCE0-4548-8BAD-715F6E01E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C152-C5F6-4A16-A0EB-9E54662A44C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4A54-DCE0-4548-8BAD-715F6E01E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AC152-C5F6-4A16-A0EB-9E54662A44C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74A54-DCE0-4548-8BAD-715F6E01E2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2022-11-01T06:49:40Z</dcterms:created>
  <dcterms:modified xsi:type="dcterms:W3CDTF">2022-11-01T06:56:12Z</dcterms:modified>
</cp:coreProperties>
</file>