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AF82-BDB6-48FE-8B76-C1E031931E8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6C45-FB3D-42DD-8C0A-A394EF35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2022-10-18T08:13:09Z</dcterms:created>
  <dcterms:modified xsi:type="dcterms:W3CDTF">2022-10-27T06:22:57Z</dcterms:modified>
</cp:coreProperties>
</file>