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22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3DC0-16F0-4BD5-AEA6-DBAC5A00FB1A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748E-3AAC-483C-B06C-03989C16E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3DC0-16F0-4BD5-AEA6-DBAC5A00FB1A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748E-3AAC-483C-B06C-03989C16E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3DC0-16F0-4BD5-AEA6-DBAC5A00FB1A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748E-3AAC-483C-B06C-03989C16E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3DC0-16F0-4BD5-AEA6-DBAC5A00FB1A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748E-3AAC-483C-B06C-03989C16E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3DC0-16F0-4BD5-AEA6-DBAC5A00FB1A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748E-3AAC-483C-B06C-03989C16E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3DC0-16F0-4BD5-AEA6-DBAC5A00FB1A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748E-3AAC-483C-B06C-03989C16E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3DC0-16F0-4BD5-AEA6-DBAC5A00FB1A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748E-3AAC-483C-B06C-03989C16E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3DC0-16F0-4BD5-AEA6-DBAC5A00FB1A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748E-3AAC-483C-B06C-03989C16E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3DC0-16F0-4BD5-AEA6-DBAC5A00FB1A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748E-3AAC-483C-B06C-03989C16E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3DC0-16F0-4BD5-AEA6-DBAC5A00FB1A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748E-3AAC-483C-B06C-03989C16E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3DC0-16F0-4BD5-AEA6-DBAC5A00FB1A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748E-3AAC-483C-B06C-03989C16E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C3DC0-16F0-4BD5-AEA6-DBAC5A00FB1A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F748E-3AAC-483C-B06C-03989C16E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857999" cy="946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ЕТокмакова</dc:creator>
  <cp:lastModifiedBy>ЕТокмакова</cp:lastModifiedBy>
  <cp:revision>1</cp:revision>
  <dcterms:created xsi:type="dcterms:W3CDTF">2022-06-22T00:04:46Z</dcterms:created>
  <dcterms:modified xsi:type="dcterms:W3CDTF">2022-10-27T01:29:06Z</dcterms:modified>
</cp:coreProperties>
</file>