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0E2E-A8FE-4E1B-84B3-10608EB951D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595F-9D08-42CA-8107-4C6678116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2022-06-29T00:18:01Z</dcterms:created>
  <dcterms:modified xsi:type="dcterms:W3CDTF">2022-10-27T01:28:12Z</dcterms:modified>
</cp:coreProperties>
</file>