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9BBF3-D524-4367-98DD-F34657A4CCB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83152-B417-4081-8F4A-4B4EE1AE3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2022-09-20T07:13:16Z</dcterms:created>
  <dcterms:modified xsi:type="dcterms:W3CDTF">2022-10-27T01:21:48Z</dcterms:modified>
</cp:coreProperties>
</file>