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93BFA-329C-4213-9CD6-DCF7C730812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2F21-254D-4FEB-8BBA-8B0BF123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2</cp:revision>
  <dcterms:created xsi:type="dcterms:W3CDTF">2022-09-06T08:31:48Z</dcterms:created>
  <dcterms:modified xsi:type="dcterms:W3CDTF">2022-10-27T00:39:12Z</dcterms:modified>
</cp:coreProperties>
</file>