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E139-A81C-46D4-914F-B31047E4E87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6E5B-1D56-4D98-AAB7-7BDE77CFD1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2022-10-26T04:50:26Z</dcterms:created>
  <dcterms:modified xsi:type="dcterms:W3CDTF">2022-10-26T04:56:45Z</dcterms:modified>
</cp:coreProperties>
</file>