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17BA-08F7-4419-9EDC-0062FB72A87C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EFE4-CCE8-429E-BE17-216B594E56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17BA-08F7-4419-9EDC-0062FB72A87C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EFE4-CCE8-429E-BE17-216B594E56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17BA-08F7-4419-9EDC-0062FB72A87C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EFE4-CCE8-429E-BE17-216B594E56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17BA-08F7-4419-9EDC-0062FB72A87C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EFE4-CCE8-429E-BE17-216B594E56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17BA-08F7-4419-9EDC-0062FB72A87C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EFE4-CCE8-429E-BE17-216B594E56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17BA-08F7-4419-9EDC-0062FB72A87C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EFE4-CCE8-429E-BE17-216B594E56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17BA-08F7-4419-9EDC-0062FB72A87C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EFE4-CCE8-429E-BE17-216B594E56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17BA-08F7-4419-9EDC-0062FB72A87C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EFE4-CCE8-429E-BE17-216B594E56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17BA-08F7-4419-9EDC-0062FB72A87C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EFE4-CCE8-429E-BE17-216B594E56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17BA-08F7-4419-9EDC-0062FB72A87C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EFE4-CCE8-429E-BE17-216B594E56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17BA-08F7-4419-9EDC-0062FB72A87C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EFE4-CCE8-429E-BE17-216B594E56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417BA-08F7-4419-9EDC-0062FB72A87C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1EFE4-CCE8-429E-BE17-216B594E56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2022-10-18T00:26:35Z</dcterms:created>
  <dcterms:modified xsi:type="dcterms:W3CDTF">2022-10-18T00:28:51Z</dcterms:modified>
</cp:coreProperties>
</file>