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F2E4-D3FE-490B-94A6-77A78338352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F637-582E-4436-BBA3-6ABF4774F7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2022-10-04T23:59:21Z</dcterms:created>
  <dcterms:modified xsi:type="dcterms:W3CDTF">2022-10-05T00:03:33Z</dcterms:modified>
</cp:coreProperties>
</file>