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398A-2E8C-48B4-805E-9F3344BC48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8B59-2148-443A-A3D5-1A13F78A49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398A-2E8C-48B4-805E-9F3344BC48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8B59-2148-443A-A3D5-1A13F78A49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398A-2E8C-48B4-805E-9F3344BC48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8B59-2148-443A-A3D5-1A13F78A49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398A-2E8C-48B4-805E-9F3344BC48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8B59-2148-443A-A3D5-1A13F78A49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398A-2E8C-48B4-805E-9F3344BC48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8B59-2148-443A-A3D5-1A13F78A49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398A-2E8C-48B4-805E-9F3344BC48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8B59-2148-443A-A3D5-1A13F78A49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398A-2E8C-48B4-805E-9F3344BC48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8B59-2148-443A-A3D5-1A13F78A49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398A-2E8C-48B4-805E-9F3344BC48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8B59-2148-443A-A3D5-1A13F78A49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398A-2E8C-48B4-805E-9F3344BC48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8B59-2148-443A-A3D5-1A13F78A49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398A-2E8C-48B4-805E-9F3344BC48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8B59-2148-443A-A3D5-1A13F78A49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398A-2E8C-48B4-805E-9F3344BC48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8B59-2148-443A-A3D5-1A13F78A49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9398A-2E8C-48B4-805E-9F3344BC48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F8B59-2148-443A-A3D5-1A13F78A49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ЕТокмакова</dc:creator>
  <cp:lastModifiedBy>ЕТокмакова</cp:lastModifiedBy>
  <cp:revision>1</cp:revision>
  <dcterms:created xsi:type="dcterms:W3CDTF">2022-09-13T08:28:34Z</dcterms:created>
  <dcterms:modified xsi:type="dcterms:W3CDTF">2022-09-13T08:33:28Z</dcterms:modified>
</cp:coreProperties>
</file>