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E4A1-379C-4E67-A485-E32CA03F86D6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D43-8953-4F50-AA62-23C1667D5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E4A1-379C-4E67-A485-E32CA03F86D6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D43-8953-4F50-AA62-23C1667D5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E4A1-379C-4E67-A485-E32CA03F86D6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D43-8953-4F50-AA62-23C1667D5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E4A1-379C-4E67-A485-E32CA03F86D6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D43-8953-4F50-AA62-23C1667D5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E4A1-379C-4E67-A485-E32CA03F86D6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D43-8953-4F50-AA62-23C1667D5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E4A1-379C-4E67-A485-E32CA03F86D6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D43-8953-4F50-AA62-23C1667D5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E4A1-379C-4E67-A485-E32CA03F86D6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D43-8953-4F50-AA62-23C1667D5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E4A1-379C-4E67-A485-E32CA03F86D6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D43-8953-4F50-AA62-23C1667D5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E4A1-379C-4E67-A485-E32CA03F86D6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D43-8953-4F50-AA62-23C1667D5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E4A1-379C-4E67-A485-E32CA03F86D6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D43-8953-4F50-AA62-23C1667D5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E4A1-379C-4E67-A485-E32CA03F86D6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6D43-8953-4F50-AA62-23C1667D5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1E4A1-379C-4E67-A485-E32CA03F86D6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76D43-8953-4F50-AA62-23C1667D54C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ЕТокмакова</dc:creator>
  <cp:lastModifiedBy>ЕТокмакова</cp:lastModifiedBy>
  <cp:revision>2</cp:revision>
  <dcterms:created xsi:type="dcterms:W3CDTF">2022-09-06T08:18:04Z</dcterms:created>
  <dcterms:modified xsi:type="dcterms:W3CDTF">2022-09-06T08:28:54Z</dcterms:modified>
</cp:coreProperties>
</file>