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C01-9119-4D14-8DB8-8FF9C72FA120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6A8-6D9C-4D81-AE44-0FDD7E850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C01-9119-4D14-8DB8-8FF9C72FA120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6A8-6D9C-4D81-AE44-0FDD7E850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C01-9119-4D14-8DB8-8FF9C72FA120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6A8-6D9C-4D81-AE44-0FDD7E850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C01-9119-4D14-8DB8-8FF9C72FA120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6A8-6D9C-4D81-AE44-0FDD7E850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C01-9119-4D14-8DB8-8FF9C72FA120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6A8-6D9C-4D81-AE44-0FDD7E850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C01-9119-4D14-8DB8-8FF9C72FA120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6A8-6D9C-4D81-AE44-0FDD7E850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C01-9119-4D14-8DB8-8FF9C72FA120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6A8-6D9C-4D81-AE44-0FDD7E850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C01-9119-4D14-8DB8-8FF9C72FA120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6A8-6D9C-4D81-AE44-0FDD7E850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C01-9119-4D14-8DB8-8FF9C72FA120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6A8-6D9C-4D81-AE44-0FDD7E850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C01-9119-4D14-8DB8-8FF9C72FA120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6A8-6D9C-4D81-AE44-0FDD7E850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FC01-9119-4D14-8DB8-8FF9C72FA120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6A8-6D9C-4D81-AE44-0FDD7E850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FC01-9119-4D14-8DB8-8FF9C72FA120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B6A8-6D9C-4D81-AE44-0FDD7E8502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2022-08-23T07:24:02Z</dcterms:created>
  <dcterms:modified xsi:type="dcterms:W3CDTF">2022-08-23T07:28:50Z</dcterms:modified>
</cp:coreProperties>
</file>