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D22E-7D57-4DEA-A2CF-5E2BAA09074A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FA574-9D96-4909-ABBE-DBBECD231A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2022-08-16T07:40:41Z</dcterms:created>
  <dcterms:modified xsi:type="dcterms:W3CDTF">2022-08-16T07:48:22Z</dcterms:modified>
</cp:coreProperties>
</file>