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5FE5-E346-4E90-B720-CAB3BBDD89C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F104-C92B-4C63-A7A7-3FB20B474C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2022-08-10T02:20:11Z</dcterms:created>
  <dcterms:modified xsi:type="dcterms:W3CDTF">2022-08-10T02:27:01Z</dcterms:modified>
</cp:coreProperties>
</file>