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DC7B-9C03-42D8-B31B-2E82E8A24BAA}" type="datetimeFigureOut">
              <a:rPr lang="ru-RU" smtClean="0"/>
              <a:t>03.08.2022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60A4-F049-4CF6-8515-37556005AC7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2022-08-03T00:03:48Z</dcterms:created>
  <dcterms:modified xsi:type="dcterms:W3CDTF">2022-08-03T00:08:29Z</dcterms:modified>
</cp:coreProperties>
</file>