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AC7A-5024-4890-B2DD-18EAB26CCAF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D74-23CA-405A-9E70-2D3CB136C5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2022-07-29T00:14:08Z</dcterms:created>
  <dcterms:modified xsi:type="dcterms:W3CDTF">2022-07-29T00:20:54Z</dcterms:modified>
</cp:coreProperties>
</file>