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89C-569D-4558-A4C5-6E94E2871AD4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6A1-235F-4F77-877A-E4A243C91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89C-569D-4558-A4C5-6E94E2871AD4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6A1-235F-4F77-877A-E4A243C91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89C-569D-4558-A4C5-6E94E2871AD4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6A1-235F-4F77-877A-E4A243C91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89C-569D-4558-A4C5-6E94E2871AD4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6A1-235F-4F77-877A-E4A243C91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89C-569D-4558-A4C5-6E94E2871AD4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6A1-235F-4F77-877A-E4A243C91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89C-569D-4558-A4C5-6E94E2871AD4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6A1-235F-4F77-877A-E4A243C91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89C-569D-4558-A4C5-6E94E2871AD4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6A1-235F-4F77-877A-E4A243C91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89C-569D-4558-A4C5-6E94E2871AD4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6A1-235F-4F77-877A-E4A243C91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89C-569D-4558-A4C5-6E94E2871AD4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6A1-235F-4F77-877A-E4A243C91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89C-569D-4558-A4C5-6E94E2871AD4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6A1-235F-4F77-877A-E4A243C91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89C-569D-4558-A4C5-6E94E2871AD4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6A1-235F-4F77-877A-E4A243C91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D89C-569D-4558-A4C5-6E94E2871AD4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276A1-235F-4F77-877A-E4A243C91D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2022-07-29T01:32:45Z</dcterms:created>
  <dcterms:modified xsi:type="dcterms:W3CDTF">2022-07-29T01:38:43Z</dcterms:modified>
</cp:coreProperties>
</file>