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3228" y="-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8CBD9C-7185-4325-95EC-157E15D22DA2}" type="datetimeFigureOut">
              <a:rPr lang="ru-RU" smtClean="0"/>
              <a:t>29.07.2022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475B6F-5D34-42A2-BC99-B03337BE6C4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6857999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Экран (4:3)</PresentationFormat>
  <Paragraphs>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ЕТокмакова</dc:creator>
  <cp:lastModifiedBy>ЕТокмакова</cp:lastModifiedBy>
  <cp:revision>1</cp:revision>
  <dcterms:created xsi:type="dcterms:W3CDTF">2022-07-29T01:53:51Z</dcterms:created>
  <dcterms:modified xsi:type="dcterms:W3CDTF">2022-07-29T01:58:02Z</dcterms:modified>
</cp:coreProperties>
</file>