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228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0E2E-A8FE-4E1B-84B3-10608EB951DD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595F-9D08-42CA-8107-4C66781162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0E2E-A8FE-4E1B-84B3-10608EB951DD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595F-9D08-42CA-8107-4C66781162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0E2E-A8FE-4E1B-84B3-10608EB951DD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595F-9D08-42CA-8107-4C66781162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0E2E-A8FE-4E1B-84B3-10608EB951DD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595F-9D08-42CA-8107-4C66781162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0E2E-A8FE-4E1B-84B3-10608EB951DD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595F-9D08-42CA-8107-4C66781162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0E2E-A8FE-4E1B-84B3-10608EB951DD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595F-9D08-42CA-8107-4C66781162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0E2E-A8FE-4E1B-84B3-10608EB951DD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595F-9D08-42CA-8107-4C66781162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0E2E-A8FE-4E1B-84B3-10608EB951DD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595F-9D08-42CA-8107-4C66781162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0E2E-A8FE-4E1B-84B3-10608EB951DD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595F-9D08-42CA-8107-4C66781162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0E2E-A8FE-4E1B-84B3-10608EB951DD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595F-9D08-42CA-8107-4C66781162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0E2E-A8FE-4E1B-84B3-10608EB951DD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595F-9D08-42CA-8107-4C66781162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E0E2E-A8FE-4E1B-84B3-10608EB951DD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C595F-9D08-42CA-8107-4C667811621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ЕТокмакова</dc:creator>
  <cp:lastModifiedBy>ЕТокмакова</cp:lastModifiedBy>
  <cp:revision>1</cp:revision>
  <dcterms:created xsi:type="dcterms:W3CDTF">2022-06-29T00:18:01Z</dcterms:created>
  <dcterms:modified xsi:type="dcterms:W3CDTF">2022-06-29T00:26:33Z</dcterms:modified>
</cp:coreProperties>
</file>