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3DC0-16F0-4BD5-AEA6-DBAC5A00FB1A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748E-3AAC-483C-B06C-03989C16E0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857999" cy="946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2022-06-22T00:04:46Z</dcterms:created>
  <dcterms:modified xsi:type="dcterms:W3CDTF">2022-06-22T00:07:55Z</dcterms:modified>
</cp:coreProperties>
</file>