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F08-34D4-4B8B-8186-93F4886D5A75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8678-B307-40EF-A68D-9CB0DA319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F08-34D4-4B8B-8186-93F4886D5A75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8678-B307-40EF-A68D-9CB0DA319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F08-34D4-4B8B-8186-93F4886D5A75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8678-B307-40EF-A68D-9CB0DA319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F08-34D4-4B8B-8186-93F4886D5A75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8678-B307-40EF-A68D-9CB0DA319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F08-34D4-4B8B-8186-93F4886D5A75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8678-B307-40EF-A68D-9CB0DA319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F08-34D4-4B8B-8186-93F4886D5A75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8678-B307-40EF-A68D-9CB0DA319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F08-34D4-4B8B-8186-93F4886D5A75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8678-B307-40EF-A68D-9CB0DA319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F08-34D4-4B8B-8186-93F4886D5A75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8678-B307-40EF-A68D-9CB0DA319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F08-34D4-4B8B-8186-93F4886D5A75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8678-B307-40EF-A68D-9CB0DA319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F08-34D4-4B8B-8186-93F4886D5A75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8678-B307-40EF-A68D-9CB0DA319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F08-34D4-4B8B-8186-93F4886D5A75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8678-B307-40EF-A68D-9CB0DA3199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42F08-34D4-4B8B-8186-93F4886D5A75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08678-B307-40EF-A68D-9CB0DA3199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2022-06-14T08:18:37Z</dcterms:created>
  <dcterms:modified xsi:type="dcterms:W3CDTF">2022-06-14T08:21:44Z</dcterms:modified>
</cp:coreProperties>
</file>