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582-3693-451A-84FF-D6CF0F9A2E3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92DD-D825-4854-AA7A-0BBF6EE38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582-3693-451A-84FF-D6CF0F9A2E3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92DD-D825-4854-AA7A-0BBF6EE38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582-3693-451A-84FF-D6CF0F9A2E3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92DD-D825-4854-AA7A-0BBF6EE38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582-3693-451A-84FF-D6CF0F9A2E3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92DD-D825-4854-AA7A-0BBF6EE38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582-3693-451A-84FF-D6CF0F9A2E3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92DD-D825-4854-AA7A-0BBF6EE38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582-3693-451A-84FF-D6CF0F9A2E3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92DD-D825-4854-AA7A-0BBF6EE38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582-3693-451A-84FF-D6CF0F9A2E3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92DD-D825-4854-AA7A-0BBF6EE38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582-3693-451A-84FF-D6CF0F9A2E3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92DD-D825-4854-AA7A-0BBF6EE38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582-3693-451A-84FF-D6CF0F9A2E3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92DD-D825-4854-AA7A-0BBF6EE38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582-3693-451A-84FF-D6CF0F9A2E3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92DD-D825-4854-AA7A-0BBF6EE38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6582-3693-451A-84FF-D6CF0F9A2E3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92DD-D825-4854-AA7A-0BBF6EE38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B6582-3693-451A-84FF-D6CF0F9A2E3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E92DD-D825-4854-AA7A-0BBF6EE385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2022-06-07T23:56:39Z</dcterms:created>
  <dcterms:modified xsi:type="dcterms:W3CDTF">2022-06-08T00:05:01Z</dcterms:modified>
</cp:coreProperties>
</file>