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3FB8-41FB-4EA4-A555-310072BBAF4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AAA-E701-4F43-91A1-E84529B5E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3FB8-41FB-4EA4-A555-310072BBAF4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AAA-E701-4F43-91A1-E84529B5E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3FB8-41FB-4EA4-A555-310072BBAF4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AAA-E701-4F43-91A1-E84529B5E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3FB8-41FB-4EA4-A555-310072BBAF4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AAA-E701-4F43-91A1-E84529B5E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3FB8-41FB-4EA4-A555-310072BBAF4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AAA-E701-4F43-91A1-E84529B5E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3FB8-41FB-4EA4-A555-310072BBAF4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AAA-E701-4F43-91A1-E84529B5E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3FB8-41FB-4EA4-A555-310072BBAF4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AAA-E701-4F43-91A1-E84529B5E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3FB8-41FB-4EA4-A555-310072BBAF4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AAA-E701-4F43-91A1-E84529B5E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3FB8-41FB-4EA4-A555-310072BBAF4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AAA-E701-4F43-91A1-E84529B5E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3FB8-41FB-4EA4-A555-310072BBAF4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AAA-E701-4F43-91A1-E84529B5E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3FB8-41FB-4EA4-A555-310072BBAF4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AAA-E701-4F43-91A1-E84529B5E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E3FB8-41FB-4EA4-A555-310072BBAF4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1AAA-E701-4F43-91A1-E84529B5EA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2022-05-31T01:29:09Z</dcterms:created>
  <dcterms:modified xsi:type="dcterms:W3CDTF">2022-05-31T01:34:21Z</dcterms:modified>
</cp:coreProperties>
</file>