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4ED1-35AD-46D1-B75E-031247FE506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8698-44B6-458A-B75E-11D485D5F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4ED1-35AD-46D1-B75E-031247FE506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8698-44B6-458A-B75E-11D485D5F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4ED1-35AD-46D1-B75E-031247FE506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8698-44B6-458A-B75E-11D485D5F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4ED1-35AD-46D1-B75E-031247FE506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8698-44B6-458A-B75E-11D485D5F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4ED1-35AD-46D1-B75E-031247FE506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8698-44B6-458A-B75E-11D485D5F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4ED1-35AD-46D1-B75E-031247FE506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8698-44B6-458A-B75E-11D485D5F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4ED1-35AD-46D1-B75E-031247FE506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8698-44B6-458A-B75E-11D485D5F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4ED1-35AD-46D1-B75E-031247FE506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8698-44B6-458A-B75E-11D485D5F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4ED1-35AD-46D1-B75E-031247FE506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8698-44B6-458A-B75E-11D485D5F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4ED1-35AD-46D1-B75E-031247FE506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8698-44B6-458A-B75E-11D485D5F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4ED1-35AD-46D1-B75E-031247FE506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8698-44B6-458A-B75E-11D485D5F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34ED1-35AD-46D1-B75E-031247FE506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08698-44B6-458A-B75E-11D485D5F5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2022-05-24T07:42:41Z</dcterms:created>
  <dcterms:modified xsi:type="dcterms:W3CDTF">2022-05-24T07:48:37Z</dcterms:modified>
</cp:coreProperties>
</file>