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3228" y="-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F2D00-E37C-4B5E-A297-9DDC95E47030}" type="datetimeFigureOut">
              <a:rPr lang="ru-RU" smtClean="0"/>
              <a:t>18.05.2022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D71C7-191C-4EE7-951C-EAD85165CB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F2D00-E37C-4B5E-A297-9DDC95E47030}" type="datetimeFigureOut">
              <a:rPr lang="ru-RU" smtClean="0"/>
              <a:t>18.05.2022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D71C7-191C-4EE7-951C-EAD85165CB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F2D00-E37C-4B5E-A297-9DDC95E47030}" type="datetimeFigureOut">
              <a:rPr lang="ru-RU" smtClean="0"/>
              <a:t>18.05.2022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D71C7-191C-4EE7-951C-EAD85165CB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F2D00-E37C-4B5E-A297-9DDC95E47030}" type="datetimeFigureOut">
              <a:rPr lang="ru-RU" smtClean="0"/>
              <a:t>18.05.2022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D71C7-191C-4EE7-951C-EAD85165CB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F2D00-E37C-4B5E-A297-9DDC95E47030}" type="datetimeFigureOut">
              <a:rPr lang="ru-RU" smtClean="0"/>
              <a:t>18.05.2022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D71C7-191C-4EE7-951C-EAD85165CB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F2D00-E37C-4B5E-A297-9DDC95E47030}" type="datetimeFigureOut">
              <a:rPr lang="ru-RU" smtClean="0"/>
              <a:t>18.05.2022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D71C7-191C-4EE7-951C-EAD85165CB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F2D00-E37C-4B5E-A297-9DDC95E47030}" type="datetimeFigureOut">
              <a:rPr lang="ru-RU" smtClean="0"/>
              <a:t>18.05.2022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D71C7-191C-4EE7-951C-EAD85165CB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F2D00-E37C-4B5E-A297-9DDC95E47030}" type="datetimeFigureOut">
              <a:rPr lang="ru-RU" smtClean="0"/>
              <a:t>18.05.2022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D71C7-191C-4EE7-951C-EAD85165CB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F2D00-E37C-4B5E-A297-9DDC95E47030}" type="datetimeFigureOut">
              <a:rPr lang="ru-RU" smtClean="0"/>
              <a:t>18.05.2022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D71C7-191C-4EE7-951C-EAD85165CB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F2D00-E37C-4B5E-A297-9DDC95E47030}" type="datetimeFigureOut">
              <a:rPr lang="ru-RU" smtClean="0"/>
              <a:t>18.05.2022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D71C7-191C-4EE7-951C-EAD85165CB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F2D00-E37C-4B5E-A297-9DDC95E47030}" type="datetimeFigureOut">
              <a:rPr lang="ru-RU" smtClean="0"/>
              <a:t>18.05.2022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D71C7-191C-4EE7-951C-EAD85165CB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7F2D00-E37C-4B5E-A297-9DDC95E47030}" type="datetimeFigureOut">
              <a:rPr lang="ru-RU" smtClean="0"/>
              <a:t>18.05.2022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BD71C7-191C-4EE7-951C-EAD85165CB0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6858000" cy="9143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7999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7999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Экран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ЕТокмакова</dc:creator>
  <cp:lastModifiedBy>ЕТокмакова</cp:lastModifiedBy>
  <cp:revision>1</cp:revision>
  <dcterms:created xsi:type="dcterms:W3CDTF">2022-05-18T07:46:52Z</dcterms:created>
  <dcterms:modified xsi:type="dcterms:W3CDTF">2022-05-18T07:55:25Z</dcterms:modified>
</cp:coreProperties>
</file>