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C945-CA21-4DCA-9BF4-DE2441D210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7248-A05A-43FE-A4AE-45152BBE61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2</cp:revision>
  <dcterms:created xsi:type="dcterms:W3CDTF">2022-05-17T23:56:23Z</dcterms:created>
  <dcterms:modified xsi:type="dcterms:W3CDTF">2022-05-18T00:10:54Z</dcterms:modified>
</cp:coreProperties>
</file>