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0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0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3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6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5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7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0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5633-207B-421B-8D50-36941A51797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2338-1F08-4018-BD68-A49C99A7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3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4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4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6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1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43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59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28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5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6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3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1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0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0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9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Произвольный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Сущих</dc:creator>
  <cp:lastModifiedBy>Анастасия Гаранина</cp:lastModifiedBy>
  <cp:revision>3</cp:revision>
  <dcterms:created xsi:type="dcterms:W3CDTF">2022-04-12T13:26:00Z</dcterms:created>
  <dcterms:modified xsi:type="dcterms:W3CDTF">2022-04-26T02:35:06Z</dcterms:modified>
</cp:coreProperties>
</file>